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A2DFD-1577-4D79-A012-B41BAC5F3B43}" v="53" dt="2023-12-21T14:09:48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54" d="100"/>
          <a:sy n="54" d="100"/>
        </p:scale>
        <p:origin x="15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C42A2DFD-1577-4D79-A012-B41BAC5F3B43}"/>
    <pc:docChg chg="modSld">
      <pc:chgData name="Wolf Daniel" userId="6c5711b8-578f-4d36-989d-6d05a51a5dc1" providerId="ADAL" clId="{C42A2DFD-1577-4D79-A012-B41BAC5F3B43}" dt="2023-12-21T14:09:48.438" v="1477" actId="1036"/>
      <pc:docMkLst>
        <pc:docMk/>
      </pc:docMkLst>
      <pc:sldChg chg="modSp mod">
        <pc:chgData name="Wolf Daniel" userId="6c5711b8-578f-4d36-989d-6d05a51a5dc1" providerId="ADAL" clId="{C42A2DFD-1577-4D79-A012-B41BAC5F3B43}" dt="2023-12-21T14:06:54.797" v="1449" actId="33553"/>
        <pc:sldMkLst>
          <pc:docMk/>
          <pc:sldMk cId="0" sldId="256"/>
        </pc:sldMkLst>
        <pc:spChg chg="mod">
          <ac:chgData name="Wolf Daniel" userId="6c5711b8-578f-4d36-989d-6d05a51a5dc1" providerId="ADAL" clId="{C42A2DFD-1577-4D79-A012-B41BAC5F3B43}" dt="2023-12-21T14:06:54.797" v="1449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C42A2DFD-1577-4D79-A012-B41BAC5F3B43}" dt="2023-12-19T19:03:35.386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3:38.279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4:06.299" v="94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4:14.346" v="176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C42A2DFD-1577-4D79-A012-B41BAC5F3B43}" dt="2023-12-19T19:03:31.857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3:51.231" v="87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3:55.380" v="88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3:57.362" v="89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3:59.196" v="90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00.899" v="91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02.557" v="92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04.130" v="93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C42A2DFD-1577-4D79-A012-B41BAC5F3B43}" dt="2023-12-21T14:06:58.113" v="1450" actId="33553"/>
        <pc:sldMkLst>
          <pc:docMk/>
          <pc:sldMk cId="0" sldId="257"/>
        </pc:sldMkLst>
        <pc:spChg chg="mod">
          <ac:chgData name="Wolf Daniel" userId="6c5711b8-578f-4d36-989d-6d05a51a5dc1" providerId="ADAL" clId="{C42A2DFD-1577-4D79-A012-B41BAC5F3B43}" dt="2023-12-21T14:06:58.113" v="1450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C42A2DFD-1577-4D79-A012-B41BAC5F3B43}" dt="2023-12-19T19:04:40.433" v="203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C42A2DFD-1577-4D79-A012-B41BAC5F3B43}" dt="2023-12-19T19:04:30.332" v="180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36.422" v="202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50.513" v="305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54.438" v="306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4:56.243" v="307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modSp mod modMedia">
        <pc:chgData name="Wolf Daniel" userId="6c5711b8-578f-4d36-989d-6d05a51a5dc1" providerId="ADAL" clId="{C42A2DFD-1577-4D79-A012-B41BAC5F3B43}" dt="2023-12-21T14:08:24.819" v="1463" actId="1076"/>
        <pc:sldMkLst>
          <pc:docMk/>
          <pc:sldMk cId="0" sldId="258"/>
        </pc:sldMkLst>
        <pc:spChg chg="add mod">
          <ac:chgData name="Wolf Daniel" userId="6c5711b8-578f-4d36-989d-6d05a51a5dc1" providerId="ADAL" clId="{C42A2DFD-1577-4D79-A012-B41BAC5F3B43}" dt="2023-12-21T14:08:24.819" v="1463" actId="1076"/>
          <ac:spMkLst>
            <pc:docMk/>
            <pc:sldMk cId="0" sldId="258"/>
            <ac:spMk id="12" creationId="{14C5FDC3-9D3F-9EF0-8643-C5F91ED94D8F}"/>
          </ac:spMkLst>
        </pc:spChg>
        <pc:grpChg chg="mod">
          <ac:chgData name="Wolf Daniel" userId="6c5711b8-578f-4d36-989d-6d05a51a5dc1" providerId="ADAL" clId="{C42A2DFD-1577-4D79-A012-B41BAC5F3B43}" dt="2023-12-19T19:05:06.068" v="312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5:09.669" v="313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42A2DFD-1577-4D79-A012-B41BAC5F3B43}" dt="2023-12-19T19:05:01.238" v="311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5:13.806" v="325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5:20.703" v="335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5:24.350" v="336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5:27.933" v="354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6:01.927" v="636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C42A2DFD-1577-4D79-A012-B41BAC5F3B43}" dt="2023-12-21T13:57:48.074" v="1421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C42A2DFD-1577-4D79-A012-B41BAC5F3B43}" dt="2023-12-21T13:59:48.911" v="1422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C42A2DFD-1577-4D79-A012-B41BAC5F3B43}" dt="2023-12-21T13:59:59.040" v="1423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C42A2DFD-1577-4D79-A012-B41BAC5F3B43}" dt="2023-12-21T14:00:07.778" v="1424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C42A2DFD-1577-4D79-A012-B41BAC5F3B43}" dt="2023-12-21T14:00:27.419" v="1425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C42A2DFD-1577-4D79-A012-B41BAC5F3B43}" dt="2023-12-21T14:00:37.396" v="1426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C42A2DFD-1577-4D79-A012-B41BAC5F3B43}" dt="2023-12-21T14:01:54.683" v="1427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C42A2DFD-1577-4D79-A012-B41BAC5F3B43}" dt="2023-12-21T14:02:01.247" v="1428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C42A2DFD-1577-4D79-A012-B41BAC5F3B43}" dt="2023-12-21T14:08:47.537" v="1467" actId="1076"/>
        <pc:sldMkLst>
          <pc:docMk/>
          <pc:sldMk cId="2528248558" sldId="259"/>
        </pc:sldMkLst>
        <pc:spChg chg="add del mod">
          <ac:chgData name="Wolf Daniel" userId="6c5711b8-578f-4d36-989d-6d05a51a5dc1" providerId="ADAL" clId="{C42A2DFD-1577-4D79-A012-B41BAC5F3B43}" dt="2023-12-21T14:08:38.334" v="1465"/>
          <ac:spMkLst>
            <pc:docMk/>
            <pc:sldMk cId="2528248558" sldId="259"/>
            <ac:spMk id="20" creationId="{CFA735B4-45EC-1DB6-4AC4-D46C73499460}"/>
          </ac:spMkLst>
        </pc:spChg>
        <pc:spChg chg="add mod">
          <ac:chgData name="Wolf Daniel" userId="6c5711b8-578f-4d36-989d-6d05a51a5dc1" providerId="ADAL" clId="{C42A2DFD-1577-4D79-A012-B41BAC5F3B43}" dt="2023-12-21T14:08:47.537" v="1467" actId="1076"/>
          <ac:spMkLst>
            <pc:docMk/>
            <pc:sldMk cId="2528248558" sldId="259"/>
            <ac:spMk id="21" creationId="{994F0243-FCC5-047C-1157-C9FC1175AA60}"/>
          </ac:spMkLst>
        </pc:spChg>
        <pc:grpChg chg="mod">
          <ac:chgData name="Wolf Daniel" userId="6c5711b8-578f-4d36-989d-6d05a51a5dc1" providerId="ADAL" clId="{C42A2DFD-1577-4D79-A012-B41BAC5F3B43}" dt="2023-12-19T19:06:12.755" v="641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6:14.962" v="642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42A2DFD-1577-4D79-A012-B41BAC5F3B43}" dt="2023-12-19T19:06:09.345" v="640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6:18.948" v="654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6:24.865" v="664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6:30.867" v="665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6:37.899" v="683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7:19.142" v="939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C42A2DFD-1577-4D79-A012-B41BAC5F3B43}" dt="2023-12-21T14:02:22.256" v="1429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C42A2DFD-1577-4D79-A012-B41BAC5F3B43}" dt="2023-12-21T14:02:36.610" v="1430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C42A2DFD-1577-4D79-A012-B41BAC5F3B43}" dt="2023-12-21T14:02:43.632" v="1431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C42A2DFD-1577-4D79-A012-B41BAC5F3B43}" dt="2023-12-21T14:02:51.216" v="1432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C42A2DFD-1577-4D79-A012-B41BAC5F3B43}" dt="2023-12-21T14:02:56.472" v="1433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C42A2DFD-1577-4D79-A012-B41BAC5F3B43}" dt="2023-12-21T14:03:05.986" v="1434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C42A2DFD-1577-4D79-A012-B41BAC5F3B43}" dt="2023-12-21T14:03:17.579" v="1435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C42A2DFD-1577-4D79-A012-B41BAC5F3B43}" dt="2023-12-21T14:03:42.814" v="1436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delSp modSp mod modMedia">
        <pc:chgData name="Wolf Daniel" userId="6c5711b8-578f-4d36-989d-6d05a51a5dc1" providerId="ADAL" clId="{C42A2DFD-1577-4D79-A012-B41BAC5F3B43}" dt="2023-12-21T14:09:12.827" v="1471" actId="1076"/>
        <pc:sldMkLst>
          <pc:docMk/>
          <pc:sldMk cId="55777309" sldId="260"/>
        </pc:sldMkLst>
        <pc:spChg chg="add del mod">
          <ac:chgData name="Wolf Daniel" userId="6c5711b8-578f-4d36-989d-6d05a51a5dc1" providerId="ADAL" clId="{C42A2DFD-1577-4D79-A012-B41BAC5F3B43}" dt="2023-12-21T14:09:02.439" v="1469"/>
          <ac:spMkLst>
            <pc:docMk/>
            <pc:sldMk cId="55777309" sldId="260"/>
            <ac:spMk id="12" creationId="{550791CA-D3EC-C62B-8A3D-385BBD94E4F0}"/>
          </ac:spMkLst>
        </pc:spChg>
        <pc:spChg chg="add mod">
          <ac:chgData name="Wolf Daniel" userId="6c5711b8-578f-4d36-989d-6d05a51a5dc1" providerId="ADAL" clId="{C42A2DFD-1577-4D79-A012-B41BAC5F3B43}" dt="2023-12-21T14:09:12.827" v="1471" actId="1076"/>
          <ac:spMkLst>
            <pc:docMk/>
            <pc:sldMk cId="55777309" sldId="260"/>
            <ac:spMk id="13" creationId="{B57355C6-32A5-1688-4A0E-6FB6B3EB786F}"/>
          </ac:spMkLst>
        </pc:spChg>
        <pc:grpChg chg="mod">
          <ac:chgData name="Wolf Daniel" userId="6c5711b8-578f-4d36-989d-6d05a51a5dc1" providerId="ADAL" clId="{C42A2DFD-1577-4D79-A012-B41BAC5F3B43}" dt="2023-12-19T19:07:27.873" v="941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7:37.967" v="942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42A2DFD-1577-4D79-A012-B41BAC5F3B43}" dt="2023-12-19T19:07:24.141" v="940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7:42.606" v="954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7:47.636" v="964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7:52.043" v="965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7:55.684" v="983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8:47.357" v="1213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C42A2DFD-1577-4D79-A012-B41BAC5F3B43}" dt="2023-12-21T14:03:59.530" v="1437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C42A2DFD-1577-4D79-A012-B41BAC5F3B43}" dt="2023-12-21T14:04:12.472" v="1438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C42A2DFD-1577-4D79-A012-B41BAC5F3B43}" dt="2023-12-21T14:04:23.651" v="1439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C42A2DFD-1577-4D79-A012-B41BAC5F3B43}" dt="2023-12-21T14:04:33.438" v="1440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C42A2DFD-1577-4D79-A012-B41BAC5F3B43}" dt="2023-12-21T14:04:58.158" v="1441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C42A2DFD-1577-4D79-A012-B41BAC5F3B43}" dt="2023-12-21T14:05:03.582" v="1442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C42A2DFD-1577-4D79-A012-B41BAC5F3B43}" dt="2023-12-21T14:05:08.731" v="1443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C42A2DFD-1577-4D79-A012-B41BAC5F3B43}" dt="2023-12-21T14:05:48.980" v="1444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C42A2DFD-1577-4D79-A012-B41BAC5F3B43}" dt="2023-12-21T14:09:48.438" v="1477" actId="1036"/>
        <pc:sldMkLst>
          <pc:docMk/>
          <pc:sldMk cId="714850889" sldId="261"/>
        </pc:sldMkLst>
        <pc:spChg chg="add del mod">
          <ac:chgData name="Wolf Daniel" userId="6c5711b8-578f-4d36-989d-6d05a51a5dc1" providerId="ADAL" clId="{C42A2DFD-1577-4D79-A012-B41BAC5F3B43}" dt="2023-12-21T14:09:31.789" v="1473"/>
          <ac:spMkLst>
            <pc:docMk/>
            <pc:sldMk cId="714850889" sldId="261"/>
            <ac:spMk id="16" creationId="{A1E8E620-00D3-CF43-91B8-C88F91633F7D}"/>
          </ac:spMkLst>
        </pc:spChg>
        <pc:spChg chg="add mod">
          <ac:chgData name="Wolf Daniel" userId="6c5711b8-578f-4d36-989d-6d05a51a5dc1" providerId="ADAL" clId="{C42A2DFD-1577-4D79-A012-B41BAC5F3B43}" dt="2023-12-21T14:09:48.438" v="1477" actId="1036"/>
          <ac:spMkLst>
            <pc:docMk/>
            <pc:sldMk cId="714850889" sldId="261"/>
            <ac:spMk id="17" creationId="{17E631B4-98DB-BF9B-4622-0E4EA15190F2}"/>
          </ac:spMkLst>
        </pc:spChg>
        <pc:grpChg chg="mod">
          <ac:chgData name="Wolf Daniel" userId="6c5711b8-578f-4d36-989d-6d05a51a5dc1" providerId="ADAL" clId="{C42A2DFD-1577-4D79-A012-B41BAC5F3B43}" dt="2023-12-19T19:09:27.869" v="1218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42A2DFD-1577-4D79-A012-B41BAC5F3B43}" dt="2023-12-19T19:09:30.157" v="1219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42A2DFD-1577-4D79-A012-B41BAC5F3B43}" dt="2023-12-19T19:08:54.617" v="1217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9:37.025" v="1255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9:42.320" v="1265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9:47.908" v="1266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09:52.468" v="1284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C42A2DFD-1577-4D79-A012-B41BAC5F3B43}" dt="2023-12-19T19:10:13.606" v="1420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C42A2DFD-1577-4D79-A012-B41BAC5F3B43}" dt="2023-12-21T14:05:59.518" v="1445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C42A2DFD-1577-4D79-A012-B41BAC5F3B43}" dt="2023-12-21T14:06:06.690" v="1446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C42A2DFD-1577-4D79-A012-B41BAC5F3B43}" dt="2023-12-21T14:06:25.814" v="1447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C42A2DFD-1577-4D79-A012-B41BAC5F3B43}" dt="2023-12-21T14:06:33.277" v="1448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Vowel Sounds</a:t>
            </a: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An Interactive Activity for Children and their Families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238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DIRECTIONS</a:t>
            </a: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978048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VOWEL SOUNDS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Sit with your child and click on the card and listen to the letter(s), keyword, and sound.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Repeat the letter(s), keyword, and sound for your child and ask them to repeat it after you.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Ask them, “what words can you think of that have these vowels?”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C1860EC-10DC-4E85-BE68-1F92A37FEF3A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B759B5D-9472-491E-BF98-EB5EA1B345D4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3756D93-E0BB-4F18-97D6-67FD55A51CCB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B163659-57DD-46D9-B724-016791E098FF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D584703-14B4-4726-86DA-DAD5E3B90508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AEF5CF7-3CB0-469E-8198-E7BB1F7786C0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4ECF411-5837-4FB3-914F-8D7E879DA70E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E40967E-B175-47D4-A489-E5A9777968D2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4C5FDC3-9D3F-9EF0-8643-C5F91ED94D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971" y="9262845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D9D7AED-8E01-4067-BC2B-04981E6E347F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EEAA5C-6092-458A-840A-B818DDFD1E27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739E9E8-7B89-452A-A3B4-C98CB073A777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C1F32AF-4710-481C-B56F-89BBD0D26BE1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C1BAD58-B8C9-4772-9C0C-9574A7515BBE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BA7A147-96FB-428E-9F19-6E65DBD4E26E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4A81FB3-D513-4073-A9F9-7F2D1AE5D7A9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C9CFACC-40CF-498A-83A6-E2BCDC4D9D43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994F0243-FCC5-047C-1157-C9FC1175AA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184" y="9257609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B22DB68-E32B-41FD-8D3C-5DF214058D61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2C48E56-AC56-4025-B2AD-FB39FB7B3740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151EBB2-A32C-4E6B-84AE-CE54041394B8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5D5C0F5-BF87-4D4F-A587-98E87B7CFFE4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F2DE700-A9F7-405B-B3CB-A883FFFD34C0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9DAE056-FABD-4E6E-A6B8-147EC19E74DD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75FDBC0-D4EA-4F75-98D6-53731B02B655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FEE542B-A1AE-4770-8ED7-A21479A95919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B57355C6-32A5-1688-4A0E-6FB6B3EB78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40738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2F87F3-28C3-4B72-B335-4695F9202560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A77E666-8715-4D7C-80AD-A6AA7A3851F1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9A81ED0-7223-4683-BA4C-2FEA2914864C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46CA8DF-FD16-4731-94AD-14DF3F48E620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17E631B4-98DB-BF9B-4622-0E4EA15190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663" y="92583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7A66D-4225-4154-8992-4EE78366304D}"/>
</file>

<file path=customXml/itemProps2.xml><?xml version="1.0" encoding="utf-8"?>
<ds:datastoreItem xmlns:ds="http://schemas.openxmlformats.org/officeDocument/2006/customXml" ds:itemID="{42CB3666-0307-431E-AF54-4C8CE8CC424F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85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Acherus Grotesque Light Bold</vt:lpstr>
      <vt:lpstr>Cooper Hewitt Bold</vt:lpstr>
      <vt:lpstr>Calibri</vt:lpstr>
      <vt:lpstr>Arial</vt:lpstr>
      <vt:lpstr>Mali Bold</vt:lpstr>
      <vt:lpstr>Office Theme</vt:lpstr>
      <vt:lpstr>Vowel Sounds</vt:lpstr>
      <vt:lpstr>DIRECTIONS</vt:lpstr>
      <vt:lpstr>Page 1</vt:lpstr>
      <vt:lpstr>Page 2</vt:lpstr>
      <vt:lpstr>Page 3</vt:lpstr>
      <vt:lpstr>Page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4</cp:revision>
  <dcterms:created xsi:type="dcterms:W3CDTF">2006-08-16T00:00:00Z</dcterms:created>
  <dcterms:modified xsi:type="dcterms:W3CDTF">2023-12-21T14:10:01Z</dcterms:modified>
  <dc:identifier>DAFRYEIHZ1c</dc:identifier>
</cp:coreProperties>
</file>