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itchFamily="2" charset="77"/>
      <p:regular r:id="rId8"/>
      <p:bold r:id="rId9"/>
    </p:embeddedFont>
    <p:embeddedFont>
      <p:font typeface="Cooper Hewitt Bold" pitchFamily="2" charset="77"/>
      <p:regular r:id="rId10"/>
      <p:bold r:id="rId11"/>
    </p:embeddedFont>
    <p:embeddedFont>
      <p:font typeface="Mali Bold" pitchFamily="2" charset="-34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39620526-2231-1A42-BF4E-179C260AF882}"/>
    <pc:docChg chg="modSld">
      <pc:chgData name="Wolf Daniel" userId="6c5711b8-578f-4d36-989d-6d05a51a5dc1" providerId="ADAL" clId="{39620526-2231-1A42-BF4E-179C260AF882}" dt="2023-12-22T13:44:42.512" v="34" actId="27784"/>
      <pc:docMkLst>
        <pc:docMk/>
      </pc:docMkLst>
      <pc:sldChg chg="modSp mod modMedia">
        <pc:chgData name="Wolf Daniel" userId="6c5711b8-578f-4d36-989d-6d05a51a5dc1" providerId="ADAL" clId="{39620526-2231-1A42-BF4E-179C260AF882}" dt="2023-12-22T13:41:15.472" v="14" actId="27784"/>
        <pc:sldMkLst>
          <pc:docMk/>
          <pc:sldMk cId="0" sldId="258"/>
        </pc:sldMkLst>
        <pc:spChg chg="mod">
          <ac:chgData name="Wolf Daniel" userId="6c5711b8-578f-4d36-989d-6d05a51a5dc1" providerId="ADAL" clId="{39620526-2231-1A42-BF4E-179C260AF882}" dt="2023-12-20T18:54:25.399" v="0"/>
          <ac:spMkLst>
            <pc:docMk/>
            <pc:sldMk cId="0" sldId="258"/>
            <ac:spMk id="13" creationId="{E10B334D-FD53-78AB-AA81-F6CBD73892B7}"/>
          </ac:spMkLst>
        </pc:spChg>
        <pc:picChg chg="mod">
          <ac:chgData name="Wolf Daniel" userId="6c5711b8-578f-4d36-989d-6d05a51a5dc1" providerId="ADAL" clId="{39620526-2231-1A42-BF4E-179C260AF882}" dt="2023-12-22T13:40:26.800" v="7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39620526-2231-1A42-BF4E-179C260AF882}" dt="2023-12-22T13:40:31.833" v="8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39620526-2231-1A42-BF4E-179C260AF882}" dt="2023-12-22T13:40:37.979" v="9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39620526-2231-1A42-BF4E-179C260AF882}" dt="2023-12-22T13:40:44.067" v="10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39620526-2231-1A42-BF4E-179C260AF882}" dt="2023-12-22T13:40:50.555" v="11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39620526-2231-1A42-BF4E-179C260AF882}" dt="2023-12-22T13:40:59.022" v="12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39620526-2231-1A42-BF4E-179C260AF882}" dt="2023-12-22T13:41:08.618" v="13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39620526-2231-1A42-BF4E-179C260AF882}" dt="2023-12-22T13:41:15.472" v="14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modSp mod modMedia">
        <pc:chgData name="Wolf Daniel" userId="6c5711b8-578f-4d36-989d-6d05a51a5dc1" providerId="ADAL" clId="{39620526-2231-1A42-BF4E-179C260AF882}" dt="2023-12-22T13:42:07.325" v="22" actId="27784"/>
        <pc:sldMkLst>
          <pc:docMk/>
          <pc:sldMk cId="2528248558" sldId="259"/>
        </pc:sldMkLst>
        <pc:spChg chg="mod">
          <ac:chgData name="Wolf Daniel" userId="6c5711b8-578f-4d36-989d-6d05a51a5dc1" providerId="ADAL" clId="{39620526-2231-1A42-BF4E-179C260AF882}" dt="2023-12-20T18:54:29.773" v="2" actId="20577"/>
          <ac:spMkLst>
            <pc:docMk/>
            <pc:sldMk cId="2528248558" sldId="259"/>
            <ac:spMk id="21" creationId="{E10B334D-FD53-78AB-AA81-F6CBD73892B7}"/>
          </ac:spMkLst>
        </pc:spChg>
        <pc:picChg chg="mod">
          <ac:chgData name="Wolf Daniel" userId="6c5711b8-578f-4d36-989d-6d05a51a5dc1" providerId="ADAL" clId="{39620526-2231-1A42-BF4E-179C260AF882}" dt="2023-12-22T13:41:22.877" v="15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39620526-2231-1A42-BF4E-179C260AF882}" dt="2023-12-22T13:41:28.064" v="16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39620526-2231-1A42-BF4E-179C260AF882}" dt="2023-12-22T13:41:36.973" v="17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39620526-2231-1A42-BF4E-179C260AF882}" dt="2023-12-22T13:41:44.255" v="18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39620526-2231-1A42-BF4E-179C260AF882}" dt="2023-12-22T13:41:50.888" v="19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39620526-2231-1A42-BF4E-179C260AF882}" dt="2023-12-22T13:41:56.212" v="20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39620526-2231-1A42-BF4E-179C260AF882}" dt="2023-12-22T13:42:02.405" v="21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39620526-2231-1A42-BF4E-179C260AF882}" dt="2023-12-22T13:42:07.325" v="22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modSp mod modMedia">
        <pc:chgData name="Wolf Daniel" userId="6c5711b8-578f-4d36-989d-6d05a51a5dc1" providerId="ADAL" clId="{39620526-2231-1A42-BF4E-179C260AF882}" dt="2023-12-22T13:44:04.605" v="30" actId="27784"/>
        <pc:sldMkLst>
          <pc:docMk/>
          <pc:sldMk cId="55777309" sldId="260"/>
        </pc:sldMkLst>
        <pc:spChg chg="mod">
          <ac:chgData name="Wolf Daniel" userId="6c5711b8-578f-4d36-989d-6d05a51a5dc1" providerId="ADAL" clId="{39620526-2231-1A42-BF4E-179C260AF882}" dt="2023-12-20T18:54:35.770" v="4" actId="20577"/>
          <ac:spMkLst>
            <pc:docMk/>
            <pc:sldMk cId="55777309" sldId="260"/>
            <ac:spMk id="13" creationId="{E10B334D-FD53-78AB-AA81-F6CBD73892B7}"/>
          </ac:spMkLst>
        </pc:spChg>
        <pc:picChg chg="mod">
          <ac:chgData name="Wolf Daniel" userId="6c5711b8-578f-4d36-989d-6d05a51a5dc1" providerId="ADAL" clId="{39620526-2231-1A42-BF4E-179C260AF882}" dt="2023-12-22T13:42:31.677" v="23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39620526-2231-1A42-BF4E-179C260AF882}" dt="2023-12-22T13:42:51.368" v="24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39620526-2231-1A42-BF4E-179C260AF882}" dt="2023-12-22T13:43:09.657" v="25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39620526-2231-1A42-BF4E-179C260AF882}" dt="2023-12-22T13:43:31.596" v="26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39620526-2231-1A42-BF4E-179C260AF882}" dt="2023-12-22T13:43:38.301" v="27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39620526-2231-1A42-BF4E-179C260AF882}" dt="2023-12-22T13:43:43.787" v="28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39620526-2231-1A42-BF4E-179C260AF882}" dt="2023-12-22T13:43:50.301" v="29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39620526-2231-1A42-BF4E-179C260AF882}" dt="2023-12-22T13:44:04.605" v="30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modSp mod modMedia">
        <pc:chgData name="Wolf Daniel" userId="6c5711b8-578f-4d36-989d-6d05a51a5dc1" providerId="ADAL" clId="{39620526-2231-1A42-BF4E-179C260AF882}" dt="2023-12-22T13:44:42.512" v="34" actId="27784"/>
        <pc:sldMkLst>
          <pc:docMk/>
          <pc:sldMk cId="714850889" sldId="261"/>
        </pc:sldMkLst>
        <pc:spChg chg="mod">
          <ac:chgData name="Wolf Daniel" userId="6c5711b8-578f-4d36-989d-6d05a51a5dc1" providerId="ADAL" clId="{39620526-2231-1A42-BF4E-179C260AF882}" dt="2023-12-20T18:54:40.415" v="6" actId="20577"/>
          <ac:spMkLst>
            <pc:docMk/>
            <pc:sldMk cId="714850889" sldId="261"/>
            <ac:spMk id="17" creationId="{E10B334D-FD53-78AB-AA81-F6CBD73892B7}"/>
          </ac:spMkLst>
        </pc:spChg>
        <pc:picChg chg="mod">
          <ac:chgData name="Wolf Daniel" userId="6c5711b8-578f-4d36-989d-6d05a51a5dc1" providerId="ADAL" clId="{39620526-2231-1A42-BF4E-179C260AF882}" dt="2023-12-22T13:44:25.782" v="31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39620526-2231-1A42-BF4E-179C260AF882}" dt="2023-12-22T13:44:30.797" v="32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39620526-2231-1A42-BF4E-179C260AF882}" dt="2023-12-22T13:44:35.616" v="33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39620526-2231-1A42-BF4E-179C260AF882}" dt="2023-12-22T13:44:42.512" v="34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  <pc:docChgLst>
    <pc:chgData name="Wolf Daniel" userId="6c5711b8-578f-4d36-989d-6d05a51a5dc1" providerId="ADAL" clId="{AFCF9BF3-CDB1-4E86-96AB-6DF42F10C98C}"/>
    <pc:docChg chg="modSld">
      <pc:chgData name="Wolf Daniel" userId="6c5711b8-578f-4d36-989d-6d05a51a5dc1" providerId="ADAL" clId="{AFCF9BF3-CDB1-4E86-96AB-6DF42F10C98C}" dt="2023-12-19T20:21:34.892" v="1523" actId="1076"/>
      <pc:docMkLst>
        <pc:docMk/>
      </pc:docMkLst>
      <pc:sldChg chg="modSp mod">
        <pc:chgData name="Wolf Daniel" userId="6c5711b8-578f-4d36-989d-6d05a51a5dc1" providerId="ADAL" clId="{AFCF9BF3-CDB1-4E86-96AB-6DF42F10C98C}" dt="2023-12-19T20:20:55.836" v="1506" actId="33553"/>
        <pc:sldMkLst>
          <pc:docMk/>
          <pc:sldMk cId="0" sldId="256"/>
        </pc:sldMkLst>
        <pc:spChg chg="mod">
          <ac:chgData name="Wolf Daniel" userId="6c5711b8-578f-4d36-989d-6d05a51a5dc1" providerId="ADAL" clId="{AFCF9BF3-CDB1-4E86-96AB-6DF42F10C98C}" dt="2023-12-19T20:20:55.836" v="1506" actId="33553"/>
          <ac:spMkLst>
            <pc:docMk/>
            <pc:sldMk cId="0" sldId="256"/>
            <ac:spMk id="17" creationId="{00000000-0000-0000-0000-000000000000}"/>
          </ac:spMkLst>
        </pc:spChg>
        <pc:spChg chg="mod">
          <ac:chgData name="Wolf Daniel" userId="6c5711b8-578f-4d36-989d-6d05a51a5dc1" providerId="ADAL" clId="{AFCF9BF3-CDB1-4E86-96AB-6DF42F10C98C}" dt="2023-12-19T20:09:22.577" v="1" actId="121"/>
          <ac:spMkLst>
            <pc:docMk/>
            <pc:sldMk cId="0" sldId="256"/>
            <ac:spMk id="24" creationId="{656A010A-EE2F-2CEF-206B-D43B9B803621}"/>
          </ac:spMkLst>
        </pc:spChg>
        <pc:grpChg chg="mod">
          <ac:chgData name="Wolf Daniel" userId="6c5711b8-578f-4d36-989d-6d05a51a5dc1" providerId="ADAL" clId="{AFCF9BF3-CDB1-4E86-96AB-6DF42F10C98C}" dt="2023-12-19T20:10:02.413" v="6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FCF9BF3-CDB1-4E86-96AB-6DF42F10C98C}" dt="2023-12-19T20:10:05.105" v="7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AFCF9BF3-CDB1-4E86-96AB-6DF42F10C98C}" dt="2023-12-19T20:11:40.239" v="124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AFCF9BF3-CDB1-4E86-96AB-6DF42F10C98C}" dt="2023-12-19T20:11:48.735" v="194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AFCF9BF3-CDB1-4E86-96AB-6DF42F10C98C}" dt="2023-12-19T20:09:39.862" v="5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0:16.920" v="117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0:23.794" v="118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1:23.130" v="119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1:31.952" v="120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1:34.303" v="121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1:36.294" v="122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1:37.782" v="123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AFCF9BF3-CDB1-4E86-96AB-6DF42F10C98C}" dt="2023-12-19T20:20:57.637" v="1507" actId="33553"/>
        <pc:sldMkLst>
          <pc:docMk/>
          <pc:sldMk cId="0" sldId="257"/>
        </pc:sldMkLst>
        <pc:spChg chg="mod">
          <ac:chgData name="Wolf Daniel" userId="6c5711b8-578f-4d36-989d-6d05a51a5dc1" providerId="ADAL" clId="{AFCF9BF3-CDB1-4E86-96AB-6DF42F10C98C}" dt="2023-12-19T20:20:57.637" v="1507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AFCF9BF3-CDB1-4E86-96AB-6DF42F10C98C}" dt="2023-12-19T20:12:56.212" v="217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AFCF9BF3-CDB1-4E86-96AB-6DF42F10C98C}" dt="2023-12-19T20:12:41.009" v="198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2:50.099" v="216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3:15.751" v="363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3:20.874" v="364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3:23.019" v="365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">
        <pc:chgData name="Wolf Daniel" userId="6c5711b8-578f-4d36-989d-6d05a51a5dc1" providerId="ADAL" clId="{AFCF9BF3-CDB1-4E86-96AB-6DF42F10C98C}" dt="2023-12-19T20:21:05.635" v="1510" actId="1076"/>
        <pc:sldMkLst>
          <pc:docMk/>
          <pc:sldMk cId="0" sldId="258"/>
        </pc:sldMkLst>
        <pc:spChg chg="add del mod">
          <ac:chgData name="Wolf Daniel" userId="6c5711b8-578f-4d36-989d-6d05a51a5dc1" providerId="ADAL" clId="{AFCF9BF3-CDB1-4E86-96AB-6DF42F10C98C}" dt="2023-12-19T20:21:02.028" v="1509"/>
          <ac:spMkLst>
            <pc:docMk/>
            <pc:sldMk cId="0" sldId="258"/>
            <ac:spMk id="12" creationId="{771A0E03-7F81-43E1-77B3-E27214621110}"/>
          </ac:spMkLst>
        </pc:spChg>
        <pc:spChg chg="add mod">
          <ac:chgData name="Wolf Daniel" userId="6c5711b8-578f-4d36-989d-6d05a51a5dc1" providerId="ADAL" clId="{AFCF9BF3-CDB1-4E86-96AB-6DF42F10C98C}" dt="2023-12-19T20:21:05.635" v="1510" actId="1076"/>
          <ac:spMkLst>
            <pc:docMk/>
            <pc:sldMk cId="0" sldId="258"/>
            <ac:spMk id="13" creationId="{E10B334D-FD53-78AB-AA81-F6CBD73892B7}"/>
          </ac:spMkLst>
        </pc:spChg>
        <pc:grpChg chg="mod">
          <ac:chgData name="Wolf Daniel" userId="6c5711b8-578f-4d36-989d-6d05a51a5dc1" providerId="ADAL" clId="{AFCF9BF3-CDB1-4E86-96AB-6DF42F10C98C}" dt="2023-12-19T20:13:33.047" v="370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FCF9BF3-CDB1-4E86-96AB-6DF42F10C98C}" dt="2023-12-19T20:13:36.217" v="371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AFCF9BF3-CDB1-4E86-96AB-6DF42F10C98C}" dt="2023-12-19T20:13:28.041" v="369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3:39.830" v="383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3:47.206" v="413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3:51.064" v="414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3:56.414" v="440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5:32.156" v="786" actId="962"/>
          <ac:picMkLst>
            <pc:docMk/>
            <pc:sldMk cId="0" sldId="258"/>
            <ac:picMk id="11" creationId="{0E0B36F9-DB1C-855D-AB4E-BD9E8D77A33E}"/>
          </ac:picMkLst>
        </pc:picChg>
      </pc:sldChg>
      <pc:sldChg chg="addSp delSp modSp mod">
        <pc:chgData name="Wolf Daniel" userId="6c5711b8-578f-4d36-989d-6d05a51a5dc1" providerId="ADAL" clId="{AFCF9BF3-CDB1-4E86-96AB-6DF42F10C98C}" dt="2023-12-19T20:21:13.968" v="1514" actId="20577"/>
        <pc:sldMkLst>
          <pc:docMk/>
          <pc:sldMk cId="2528248558" sldId="259"/>
        </pc:sldMkLst>
        <pc:spChg chg="add del mod">
          <ac:chgData name="Wolf Daniel" userId="6c5711b8-578f-4d36-989d-6d05a51a5dc1" providerId="ADAL" clId="{AFCF9BF3-CDB1-4E86-96AB-6DF42F10C98C}" dt="2023-12-19T20:21:08.943" v="1512"/>
          <ac:spMkLst>
            <pc:docMk/>
            <pc:sldMk cId="2528248558" sldId="259"/>
            <ac:spMk id="20" creationId="{E11AB534-7232-3960-0B85-EB4EE0384A41}"/>
          </ac:spMkLst>
        </pc:spChg>
        <pc:spChg chg="add mod">
          <ac:chgData name="Wolf Daniel" userId="6c5711b8-578f-4d36-989d-6d05a51a5dc1" providerId="ADAL" clId="{AFCF9BF3-CDB1-4E86-96AB-6DF42F10C98C}" dt="2023-12-19T20:21:13.968" v="1514" actId="20577"/>
          <ac:spMkLst>
            <pc:docMk/>
            <pc:sldMk cId="2528248558" sldId="259"/>
            <ac:spMk id="21" creationId="{E10B334D-FD53-78AB-AA81-F6CBD73892B7}"/>
          </ac:spMkLst>
        </pc:spChg>
        <pc:grpChg chg="mod">
          <ac:chgData name="Wolf Daniel" userId="6c5711b8-578f-4d36-989d-6d05a51a5dc1" providerId="ADAL" clId="{AFCF9BF3-CDB1-4E86-96AB-6DF42F10C98C}" dt="2023-12-19T20:15:44.140" v="791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FCF9BF3-CDB1-4E86-96AB-6DF42F10C98C}" dt="2023-12-19T20:15:46.756" v="792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AFCF9BF3-CDB1-4E86-96AB-6DF42F10C98C}" dt="2023-12-19T20:15:40.789" v="790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5:50.406" v="804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6:02.477" v="814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6:07.859" v="815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6:35.608" v="833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7:55.188" v="1093" actId="962"/>
          <ac:picMkLst>
            <pc:docMk/>
            <pc:sldMk cId="2528248558" sldId="259"/>
            <ac:picMk id="11" creationId="{0E0B36F9-DB1C-855D-AB4E-BD9E8D77A33E}"/>
          </ac:picMkLst>
        </pc:picChg>
      </pc:sldChg>
      <pc:sldChg chg="addSp delSp modSp mod">
        <pc:chgData name="Wolf Daniel" userId="6c5711b8-578f-4d36-989d-6d05a51a5dc1" providerId="ADAL" clId="{AFCF9BF3-CDB1-4E86-96AB-6DF42F10C98C}" dt="2023-12-19T20:21:22.472" v="1518" actId="20577"/>
        <pc:sldMkLst>
          <pc:docMk/>
          <pc:sldMk cId="55777309" sldId="260"/>
        </pc:sldMkLst>
        <pc:spChg chg="add del mod">
          <ac:chgData name="Wolf Daniel" userId="6c5711b8-578f-4d36-989d-6d05a51a5dc1" providerId="ADAL" clId="{AFCF9BF3-CDB1-4E86-96AB-6DF42F10C98C}" dt="2023-12-19T20:21:17.072" v="1516"/>
          <ac:spMkLst>
            <pc:docMk/>
            <pc:sldMk cId="55777309" sldId="260"/>
            <ac:spMk id="12" creationId="{182D8BB1-B1D4-696B-9360-9E25628333AF}"/>
          </ac:spMkLst>
        </pc:spChg>
        <pc:spChg chg="add mod">
          <ac:chgData name="Wolf Daniel" userId="6c5711b8-578f-4d36-989d-6d05a51a5dc1" providerId="ADAL" clId="{AFCF9BF3-CDB1-4E86-96AB-6DF42F10C98C}" dt="2023-12-19T20:21:22.472" v="1518" actId="20577"/>
          <ac:spMkLst>
            <pc:docMk/>
            <pc:sldMk cId="55777309" sldId="260"/>
            <ac:spMk id="13" creationId="{E10B334D-FD53-78AB-AA81-F6CBD73892B7}"/>
          </ac:spMkLst>
        </pc:spChg>
        <pc:grpChg chg="mod">
          <ac:chgData name="Wolf Daniel" userId="6c5711b8-578f-4d36-989d-6d05a51a5dc1" providerId="ADAL" clId="{AFCF9BF3-CDB1-4E86-96AB-6DF42F10C98C}" dt="2023-12-19T20:18:10.399" v="1098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FCF9BF3-CDB1-4E86-96AB-6DF42F10C98C}" dt="2023-12-19T20:18:13.257" v="1099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AFCF9BF3-CDB1-4E86-96AB-6DF42F10C98C}" dt="2023-12-19T20:18:05.425" v="1097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8:16.077" v="1111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8:22.172" v="1121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8:27.358" v="1122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8:30.644" v="1140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8:57.739" v="1334" actId="962"/>
          <ac:picMkLst>
            <pc:docMk/>
            <pc:sldMk cId="55777309" sldId="260"/>
            <ac:picMk id="11" creationId="{0E0B36F9-DB1C-855D-AB4E-BD9E8D77A33E}"/>
          </ac:picMkLst>
        </pc:picChg>
      </pc:sldChg>
      <pc:sldChg chg="addSp delSp modSp mod">
        <pc:chgData name="Wolf Daniel" userId="6c5711b8-578f-4d36-989d-6d05a51a5dc1" providerId="ADAL" clId="{AFCF9BF3-CDB1-4E86-96AB-6DF42F10C98C}" dt="2023-12-19T20:21:34.892" v="1523" actId="1076"/>
        <pc:sldMkLst>
          <pc:docMk/>
          <pc:sldMk cId="714850889" sldId="261"/>
        </pc:sldMkLst>
        <pc:spChg chg="add del mod">
          <ac:chgData name="Wolf Daniel" userId="6c5711b8-578f-4d36-989d-6d05a51a5dc1" providerId="ADAL" clId="{AFCF9BF3-CDB1-4E86-96AB-6DF42F10C98C}" dt="2023-12-19T20:21:25.814" v="1520"/>
          <ac:spMkLst>
            <pc:docMk/>
            <pc:sldMk cId="714850889" sldId="261"/>
            <ac:spMk id="16" creationId="{854786DD-41BC-FDBE-19A9-4F276C56EF71}"/>
          </ac:spMkLst>
        </pc:spChg>
        <pc:spChg chg="add mod">
          <ac:chgData name="Wolf Daniel" userId="6c5711b8-578f-4d36-989d-6d05a51a5dc1" providerId="ADAL" clId="{AFCF9BF3-CDB1-4E86-96AB-6DF42F10C98C}" dt="2023-12-19T20:21:34.892" v="1523" actId="1076"/>
          <ac:spMkLst>
            <pc:docMk/>
            <pc:sldMk cId="714850889" sldId="261"/>
            <ac:spMk id="17" creationId="{E10B334D-FD53-78AB-AA81-F6CBD73892B7}"/>
          </ac:spMkLst>
        </pc:spChg>
        <pc:grpChg chg="mod">
          <ac:chgData name="Wolf Daniel" userId="6c5711b8-578f-4d36-989d-6d05a51a5dc1" providerId="ADAL" clId="{AFCF9BF3-CDB1-4E86-96AB-6DF42F10C98C}" dt="2023-12-19T20:19:08.504" v="1339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FCF9BF3-CDB1-4E86-96AB-6DF42F10C98C}" dt="2023-12-19T20:19:14.176" v="1340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AFCF9BF3-CDB1-4E86-96AB-6DF42F10C98C}" dt="2023-12-19T20:19:05.185" v="1338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9:44.748" v="1352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9:50.100" v="1362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9:54.412" v="1363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19:59.028" v="1381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AFCF9BF3-CDB1-4E86-96AB-6DF42F10C98C}" dt="2023-12-19T20:20:18.305" v="1505" actId="962"/>
          <ac:picMkLst>
            <pc:docMk/>
            <pc:sldMk cId="714850889" sldId="261"/>
            <ac:picMk id="11" creationId="{0E0B36F9-DB1C-855D-AB4E-BD9E8D77A3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38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صوتی آوازیں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AE" sz="4000" dirty="0">
                <a:solidFill>
                  <a:srgbClr val="FFFFFF"/>
                </a:solidFill>
                <a:latin typeface="Mali Bold"/>
              </a:rPr>
              <a:t>بچوں اور ان کے خاندانوں کے لئے ایک انٹرایکٹو سرگرمی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336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سمتیں</a:t>
            </a:r>
            <a:endParaRPr kumimoji="0" lang="en-US" sz="6899" b="0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762605"/>
            <a:ext cx="72952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4400" b="1" dirty="0"/>
              <a:t>صوتی آوازیں</a:t>
            </a:r>
            <a:endParaRPr lang="en-US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r-AE" sz="2800" dirty="0"/>
              <a:t>اپنے بچے کے ساتھ بیٹھیں اور کارڈ پر کلک کریں اور خط (زبانیں) ، مطلوبہ الفاظ اور آواز سنیں۔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r-AE" sz="2800" dirty="0"/>
              <a:t>اپنے بچے کے لئے خط (خط)، مطلوبہ الفاظ، اور آواز کو دہرائیں اور ان سے آپ کے بعد اسے دہرانے کے لئے کہیں.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r-AE" sz="2800" dirty="0"/>
              <a:t>ان سے پوچھیں، "آپ کون سے الفاظ کے بارے میں سوچ سکتے ہیں جن میں یہ آوازیں ہیں؟"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AD54C75-78FF-3B4E-A950-88FCE2AFA4B9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0EFE11A-24CE-9A45-AA9C-B5A66C25EC01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EA366B5-A37A-1A4E-90B1-5911B2CA5902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275C99A-28EB-F546-8259-F0749C43204D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9E70E5A-F2C7-BE49-8B7B-FED7CCDEA7A7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967244C-CC10-0F48-BDB5-A81AC8D87114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BA31D90-EBBA-2C43-B38B-E4EBD9E48483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78FE4E6-EED0-6543-8109-ED8CEBCD2F7B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E10B334D-FD53-78AB-AA81-F6CBD7389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266" y="9274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1 </a:t>
            </a:r>
            <a:r>
              <a:rPr lang="ar-AE" b="1" dirty="0">
                <a:solidFill>
                  <a:schemeClr val="bg1"/>
                </a:solidFill>
              </a:rPr>
              <a:t>صفحہ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B5E192F-4B9A-4F4A-B42E-C340DE9830AD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0ACAAB0-5B81-3E44-8CDA-9D1D99A02975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539496B-B9EC-2149-8B76-498340D92075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719AE81-25B5-914C-9CB8-FD604F176187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D1B2C8D-14DA-7444-8B4E-CAC246CDF1E2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22F0A92-644B-FA4C-AD90-07CD5280D5D2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02EB970-17AF-EA41-BD5D-0A722A0110A4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8B247CF-9218-0948-A0F8-A3D231653C35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E10B334D-FD53-78AB-AA81-F6CBD7389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113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2 </a:t>
            </a:r>
            <a:r>
              <a:rPr lang="ar-AE" b="1" dirty="0">
                <a:solidFill>
                  <a:schemeClr val="bg1"/>
                </a:solidFill>
              </a:rPr>
              <a:t>صفحہ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6F6A54B-29A8-1742-A5D7-4CB029037452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2DB85A9-412C-7245-BEE7-2E420BD63C2E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4B792FA-9D46-4A4C-9F57-90F363B02414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F8C2439-1BA4-BA49-9A56-E8AFAD45758F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7E8AE8E-F699-C14F-8E45-7D61EA74A8CB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931973D-5361-8F4F-833D-2AFF91854400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5E48290-D3B6-CA46-A9D1-54EB04EF114E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480C5A1-6D91-F747-AF3C-F0933E619B2B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E10B334D-FD53-78AB-AA81-F6CBD7389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92751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3 </a:t>
            </a:r>
            <a:r>
              <a:rPr lang="ar-AE" b="1" dirty="0">
                <a:solidFill>
                  <a:schemeClr val="bg1"/>
                </a:solidFill>
              </a:rPr>
              <a:t>صفحہ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E8966ED-48D3-5E44-AE41-593B542BAB6E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A1D51B3-DD7D-4F49-A105-1F4799FBC67D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3BA39B2-6037-B941-8326-33725D2F6B3C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8702932-0ED1-6E42-9D83-A7AB5FD51F44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E10B334D-FD53-78AB-AA81-F6CBD7389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663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4 </a:t>
            </a:r>
            <a:r>
              <a:rPr lang="ar-AE" b="1" dirty="0">
                <a:solidFill>
                  <a:schemeClr val="bg1"/>
                </a:solidFill>
              </a:rPr>
              <a:t>صفحہ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11CE4A-4F68-4EF1-AC82-132B60EA709F}"/>
</file>

<file path=customXml/itemProps2.xml><?xml version="1.0" encoding="utf-8"?>
<ds:datastoreItem xmlns:ds="http://schemas.openxmlformats.org/officeDocument/2006/customXml" ds:itemID="{1F566537-CCA3-4E60-BBDE-C0CA14E5605F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98</Words>
  <Application>Microsoft Macintosh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Cooper Hewitt Bold</vt:lpstr>
      <vt:lpstr>Mali Bold</vt:lpstr>
      <vt:lpstr>Acherus Grotesque Light Bold</vt:lpstr>
      <vt:lpstr>Calibri</vt:lpstr>
      <vt:lpstr>Office Theme</vt:lpstr>
      <vt:lpstr>صوتی آوازیں</vt:lpstr>
      <vt:lpstr>سمتیں</vt:lpstr>
      <vt:lpstr>1 صفحہ</vt:lpstr>
      <vt:lpstr>2 صفحہ</vt:lpstr>
      <vt:lpstr>3 صفحہ</vt:lpstr>
      <vt:lpstr>4 صفحہ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2023-12-22T13:44:47Z</dcterms:modified>
  <dc:identifier>DAFRYEIHZ1c</dc:identifier>
</cp:coreProperties>
</file>