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cherus Grotesque Light Bold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oper Hewitt Bold" panose="020B0604020202020204" charset="0"/>
      <p:regular r:id="rId14"/>
      <p:bold r:id="rId15"/>
    </p:embeddedFont>
    <p:embeddedFont>
      <p:font typeface="Mali Bold" panose="020B0604020202020204" charset="-34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FC7690-03BD-45EE-9A47-5ACBB8BD9D2A}" v="38" dt="2023-12-19T19:56:45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>
      <p:cViewPr varScale="1">
        <p:scale>
          <a:sx n="66" d="100"/>
          <a:sy n="66" d="100"/>
        </p:scale>
        <p:origin x="1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B2FC7690-03BD-45EE-9A47-5ACBB8BD9D2A}"/>
    <pc:docChg chg="modSld">
      <pc:chgData name="Wolf Daniel" userId="6c5711b8-578f-4d36-989d-6d05a51a5dc1" providerId="ADAL" clId="{B2FC7690-03BD-45EE-9A47-5ACBB8BD9D2A}" dt="2023-12-21T20:48:14.200" v="1707" actId="27784"/>
      <pc:docMkLst>
        <pc:docMk/>
      </pc:docMkLst>
      <pc:sldChg chg="modSp mod">
        <pc:chgData name="Wolf Daniel" userId="6c5711b8-578f-4d36-989d-6d05a51a5dc1" providerId="ADAL" clId="{B2FC7690-03BD-45EE-9A47-5ACBB8BD9D2A}" dt="2023-12-19T19:55:34.627" v="1636" actId="33553"/>
        <pc:sldMkLst>
          <pc:docMk/>
          <pc:sldMk cId="0" sldId="256"/>
        </pc:sldMkLst>
        <pc:spChg chg="mod">
          <ac:chgData name="Wolf Daniel" userId="6c5711b8-578f-4d36-989d-6d05a51a5dc1" providerId="ADAL" clId="{B2FC7690-03BD-45EE-9A47-5ACBB8BD9D2A}" dt="2023-12-19T19:55:34.627" v="1636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B2FC7690-03BD-45EE-9A47-5ACBB8BD9D2A}" dt="2023-12-19T19:49:03.074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B2FC7690-03BD-45EE-9A47-5ACBB8BD9D2A}" dt="2023-12-19T19:49:05.431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B2FC7690-03BD-45EE-9A47-5ACBB8BD9D2A}" dt="2023-12-19T19:49:36.018" v="138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B2FC7690-03BD-45EE-9A47-5ACBB8BD9D2A}" dt="2023-12-19T19:49:50.260" v="264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B2FC7690-03BD-45EE-9A47-5ACBB8BD9D2A}" dt="2023-12-19T19:48:59.804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49:18.269" v="131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49:24.511" v="132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49:26.338" v="133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49:28.695" v="134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49:30.160" v="135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49:32.743" v="136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49:34.707" v="137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B2FC7690-03BD-45EE-9A47-5ACBB8BD9D2A}" dt="2023-12-19T19:55:36.577" v="1637" actId="33553"/>
        <pc:sldMkLst>
          <pc:docMk/>
          <pc:sldMk cId="0" sldId="257"/>
        </pc:sldMkLst>
        <pc:spChg chg="mod">
          <ac:chgData name="Wolf Daniel" userId="6c5711b8-578f-4d36-989d-6d05a51a5dc1" providerId="ADAL" clId="{B2FC7690-03BD-45EE-9A47-5ACBB8BD9D2A}" dt="2023-12-19T19:55:36.577" v="1637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B2FC7690-03BD-45EE-9A47-5ACBB8BD9D2A}" dt="2023-12-19T19:50:09.609" v="287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B2FC7690-03BD-45EE-9A47-5ACBB8BD9D2A}" dt="2023-12-19T19:49:58.534" v="268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0:06.139" v="286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1:03.213" v="493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1:08.139" v="494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1:09.693" v="495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 modMedia">
        <pc:chgData name="Wolf Daniel" userId="6c5711b8-578f-4d36-989d-6d05a51a5dc1" providerId="ADAL" clId="{B2FC7690-03BD-45EE-9A47-5ACBB8BD9D2A}" dt="2023-12-21T20:46:04.812" v="1687" actId="27784"/>
        <pc:sldMkLst>
          <pc:docMk/>
          <pc:sldMk cId="0" sldId="258"/>
        </pc:sldMkLst>
        <pc:spChg chg="add del mod">
          <ac:chgData name="Wolf Daniel" userId="6c5711b8-578f-4d36-989d-6d05a51a5dc1" providerId="ADAL" clId="{B2FC7690-03BD-45EE-9A47-5ACBB8BD9D2A}" dt="2023-12-19T19:55:45.049" v="1639"/>
          <ac:spMkLst>
            <pc:docMk/>
            <pc:sldMk cId="0" sldId="258"/>
            <ac:spMk id="12" creationId="{2A8049FD-7870-42BB-407F-248E758FF87A}"/>
          </ac:spMkLst>
        </pc:spChg>
        <pc:spChg chg="add mod">
          <ac:chgData name="Wolf Daniel" userId="6c5711b8-578f-4d36-989d-6d05a51a5dc1" providerId="ADAL" clId="{B2FC7690-03BD-45EE-9A47-5ACBB8BD9D2A}" dt="2023-12-19T19:55:50.493" v="1644" actId="1035"/>
          <ac:spMkLst>
            <pc:docMk/>
            <pc:sldMk cId="0" sldId="258"/>
            <ac:spMk id="13" creationId="{E067B8FE-15ED-8658-89FC-C582D833F2F1}"/>
          </ac:spMkLst>
        </pc:spChg>
        <pc:grpChg chg="mod">
          <ac:chgData name="Wolf Daniel" userId="6c5711b8-578f-4d36-989d-6d05a51a5dc1" providerId="ADAL" clId="{B2FC7690-03BD-45EE-9A47-5ACBB8BD9D2A}" dt="2023-12-19T19:51:21.875" v="500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B2FC7690-03BD-45EE-9A47-5ACBB8BD9D2A}" dt="2023-12-19T19:51:23.767" v="501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B2FC7690-03BD-45EE-9A47-5ACBB8BD9D2A}" dt="2023-12-19T19:51:17.663" v="499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1:26.876" v="513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1:32.588" v="523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1:35.941" v="524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1:42.371" v="542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2:15.328" v="800" actId="962"/>
          <ac:picMkLst>
            <pc:docMk/>
            <pc:sldMk cId="0" sldId="258"/>
            <ac:picMk id="11" creationId="{0E0B36F9-DB1C-855D-AB4E-BD9E8D77A33E}"/>
          </ac:picMkLst>
        </pc:picChg>
        <pc:picChg chg="mod">
          <ac:chgData name="Wolf Daniel" userId="6c5711b8-578f-4d36-989d-6d05a51a5dc1" providerId="ADAL" clId="{B2FC7690-03BD-45EE-9A47-5ACBB8BD9D2A}" dt="2023-12-21T20:45:28.143" v="1680" actId="27784"/>
          <ac:picMkLst>
            <pc:docMk/>
            <pc:sldMk cId="0" sldId="258"/>
            <ac:picMk id="20" creationId="{EB3860E3-F0F8-375D-84DF-42798F2FA814}"/>
          </ac:picMkLst>
        </pc:picChg>
        <pc:picChg chg="mod">
          <ac:chgData name="Wolf Daniel" userId="6c5711b8-578f-4d36-989d-6d05a51a5dc1" providerId="ADAL" clId="{B2FC7690-03BD-45EE-9A47-5ACBB8BD9D2A}" dt="2023-12-21T20:45:32.502" v="1681" actId="27784"/>
          <ac:picMkLst>
            <pc:docMk/>
            <pc:sldMk cId="0" sldId="258"/>
            <ac:picMk id="21" creationId="{A84BA2AE-8AA3-BB09-5CBB-D44864A2A0CF}"/>
          </ac:picMkLst>
        </pc:picChg>
        <pc:picChg chg="mod">
          <ac:chgData name="Wolf Daniel" userId="6c5711b8-578f-4d36-989d-6d05a51a5dc1" providerId="ADAL" clId="{B2FC7690-03BD-45EE-9A47-5ACBB8BD9D2A}" dt="2023-12-21T20:45:37.233" v="1682" actId="27784"/>
          <ac:picMkLst>
            <pc:docMk/>
            <pc:sldMk cId="0" sldId="258"/>
            <ac:picMk id="22" creationId="{FBDF2C37-068B-145C-2D00-BF952C357AAB}"/>
          </ac:picMkLst>
        </pc:picChg>
        <pc:picChg chg="mod">
          <ac:chgData name="Wolf Daniel" userId="6c5711b8-578f-4d36-989d-6d05a51a5dc1" providerId="ADAL" clId="{B2FC7690-03BD-45EE-9A47-5ACBB8BD9D2A}" dt="2023-12-21T20:45:42.250" v="1683" actId="27784"/>
          <ac:picMkLst>
            <pc:docMk/>
            <pc:sldMk cId="0" sldId="258"/>
            <ac:picMk id="23" creationId="{4EB9073B-5A1F-3443-769D-2E52B5F71888}"/>
          </ac:picMkLst>
        </pc:picChg>
        <pc:picChg chg="mod">
          <ac:chgData name="Wolf Daniel" userId="6c5711b8-578f-4d36-989d-6d05a51a5dc1" providerId="ADAL" clId="{B2FC7690-03BD-45EE-9A47-5ACBB8BD9D2A}" dt="2023-12-21T20:45:48.770" v="1684" actId="27784"/>
          <ac:picMkLst>
            <pc:docMk/>
            <pc:sldMk cId="0" sldId="258"/>
            <ac:picMk id="24" creationId="{62C63745-B285-4541-5642-E7481BAA1CC3}"/>
          </ac:picMkLst>
        </pc:picChg>
        <pc:picChg chg="mod">
          <ac:chgData name="Wolf Daniel" userId="6c5711b8-578f-4d36-989d-6d05a51a5dc1" providerId="ADAL" clId="{B2FC7690-03BD-45EE-9A47-5ACBB8BD9D2A}" dt="2023-12-21T20:45:52.727" v="1685" actId="27784"/>
          <ac:picMkLst>
            <pc:docMk/>
            <pc:sldMk cId="0" sldId="258"/>
            <ac:picMk id="25" creationId="{F1215BC0-8771-DC8A-C9B1-6C6CF932E702}"/>
          </ac:picMkLst>
        </pc:picChg>
        <pc:picChg chg="mod">
          <ac:chgData name="Wolf Daniel" userId="6c5711b8-578f-4d36-989d-6d05a51a5dc1" providerId="ADAL" clId="{B2FC7690-03BD-45EE-9A47-5ACBB8BD9D2A}" dt="2023-12-21T20:45:57.880" v="1686" actId="27784"/>
          <ac:picMkLst>
            <pc:docMk/>
            <pc:sldMk cId="0" sldId="258"/>
            <ac:picMk id="26" creationId="{B3DE5E9F-F560-20E9-E7C8-E14EFC7F15E4}"/>
          </ac:picMkLst>
        </pc:picChg>
        <pc:picChg chg="mod">
          <ac:chgData name="Wolf Daniel" userId="6c5711b8-578f-4d36-989d-6d05a51a5dc1" providerId="ADAL" clId="{B2FC7690-03BD-45EE-9A47-5ACBB8BD9D2A}" dt="2023-12-21T20:46:04.812" v="1687" actId="27784"/>
          <ac:picMkLst>
            <pc:docMk/>
            <pc:sldMk cId="0" sldId="258"/>
            <ac:picMk id="27" creationId="{0815410A-E8DE-B11F-F41D-C6B0716718A8}"/>
          </ac:picMkLst>
        </pc:picChg>
      </pc:sldChg>
      <pc:sldChg chg="addSp delSp modSp mod modMedia">
        <pc:chgData name="Wolf Daniel" userId="6c5711b8-578f-4d36-989d-6d05a51a5dc1" providerId="ADAL" clId="{B2FC7690-03BD-45EE-9A47-5ACBB8BD9D2A}" dt="2023-12-21T20:46:53.415" v="1695" actId="27784"/>
        <pc:sldMkLst>
          <pc:docMk/>
          <pc:sldMk cId="2528248558" sldId="259"/>
        </pc:sldMkLst>
        <pc:spChg chg="add del mod">
          <ac:chgData name="Wolf Daniel" userId="6c5711b8-578f-4d36-989d-6d05a51a5dc1" providerId="ADAL" clId="{B2FC7690-03BD-45EE-9A47-5ACBB8BD9D2A}" dt="2023-12-19T19:55:54.389" v="1646"/>
          <ac:spMkLst>
            <pc:docMk/>
            <pc:sldMk cId="2528248558" sldId="259"/>
            <ac:spMk id="20" creationId="{7B013170-79F3-615F-4186-E9DFA1775BE6}"/>
          </ac:spMkLst>
        </pc:spChg>
        <pc:spChg chg="add mod">
          <ac:chgData name="Wolf Daniel" userId="6c5711b8-578f-4d36-989d-6d05a51a5dc1" providerId="ADAL" clId="{B2FC7690-03BD-45EE-9A47-5ACBB8BD9D2A}" dt="2023-12-19T19:56:03.524" v="1648" actId="20577"/>
          <ac:spMkLst>
            <pc:docMk/>
            <pc:sldMk cId="2528248558" sldId="259"/>
            <ac:spMk id="21" creationId="{E067B8FE-15ED-8658-89FC-C582D833F2F1}"/>
          </ac:spMkLst>
        </pc:spChg>
        <pc:grpChg chg="mod">
          <ac:chgData name="Wolf Daniel" userId="6c5711b8-578f-4d36-989d-6d05a51a5dc1" providerId="ADAL" clId="{B2FC7690-03BD-45EE-9A47-5ACBB8BD9D2A}" dt="2023-12-19T19:52:41.248" v="805" actId="962"/>
          <ac:grpSpMkLst>
            <pc:docMk/>
            <pc:sldMk cId="2528248558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B2FC7690-03BD-45EE-9A47-5ACBB8BD9D2A}" dt="2023-12-19T19:52:43.799" v="806" actId="962"/>
          <ac:grpSpMkLst>
            <pc:docMk/>
            <pc:sldMk cId="2528248558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B2FC7690-03BD-45EE-9A47-5ACBB8BD9D2A}" dt="2023-12-19T19:52:38.172" v="804" actId="962"/>
          <ac:picMkLst>
            <pc:docMk/>
            <pc:sldMk cId="2528248558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2:46.770" v="818" actId="962"/>
          <ac:picMkLst>
            <pc:docMk/>
            <pc:sldMk cId="2528248558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2:51.634" v="828" actId="962"/>
          <ac:picMkLst>
            <pc:docMk/>
            <pc:sldMk cId="2528248558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2:55.111" v="829" actId="962"/>
          <ac:picMkLst>
            <pc:docMk/>
            <pc:sldMk cId="2528248558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2:58.563" v="847" actId="962"/>
          <ac:picMkLst>
            <pc:docMk/>
            <pc:sldMk cId="2528248558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3:36.475" v="1167" actId="962"/>
          <ac:picMkLst>
            <pc:docMk/>
            <pc:sldMk cId="2528248558" sldId="259"/>
            <ac:picMk id="11" creationId="{0E0B36F9-DB1C-855D-AB4E-BD9E8D77A33E}"/>
          </ac:picMkLst>
        </pc:picChg>
        <pc:picChg chg="mod">
          <ac:chgData name="Wolf Daniel" userId="6c5711b8-578f-4d36-989d-6d05a51a5dc1" providerId="ADAL" clId="{B2FC7690-03BD-45EE-9A47-5ACBB8BD9D2A}" dt="2023-12-21T20:46:20.816" v="1688" actId="27784"/>
          <ac:picMkLst>
            <pc:docMk/>
            <pc:sldMk cId="2528248558" sldId="259"/>
            <ac:picMk id="12" creationId="{8751C3C3-AE6C-F24B-0623-BE3CFFC8BE27}"/>
          </ac:picMkLst>
        </pc:picChg>
        <pc:picChg chg="mod">
          <ac:chgData name="Wolf Daniel" userId="6c5711b8-578f-4d36-989d-6d05a51a5dc1" providerId="ADAL" clId="{B2FC7690-03BD-45EE-9A47-5ACBB8BD9D2A}" dt="2023-12-21T20:46:25.206" v="1689" actId="27784"/>
          <ac:picMkLst>
            <pc:docMk/>
            <pc:sldMk cId="2528248558" sldId="259"/>
            <ac:picMk id="13" creationId="{07826B30-48D7-640E-B23F-7C0A2A59AB9C}"/>
          </ac:picMkLst>
        </pc:picChg>
        <pc:picChg chg="mod">
          <ac:chgData name="Wolf Daniel" userId="6c5711b8-578f-4d36-989d-6d05a51a5dc1" providerId="ADAL" clId="{B2FC7690-03BD-45EE-9A47-5ACBB8BD9D2A}" dt="2023-12-21T20:46:28.926" v="1690" actId="27784"/>
          <ac:picMkLst>
            <pc:docMk/>
            <pc:sldMk cId="2528248558" sldId="259"/>
            <ac:picMk id="14" creationId="{08A12F01-A78A-A740-0F8A-4B45DE80019A}"/>
          </ac:picMkLst>
        </pc:picChg>
        <pc:picChg chg="mod">
          <ac:chgData name="Wolf Daniel" userId="6c5711b8-578f-4d36-989d-6d05a51a5dc1" providerId="ADAL" clId="{B2FC7690-03BD-45EE-9A47-5ACBB8BD9D2A}" dt="2023-12-21T20:46:33.492" v="1691" actId="27784"/>
          <ac:picMkLst>
            <pc:docMk/>
            <pc:sldMk cId="2528248558" sldId="259"/>
            <ac:picMk id="15" creationId="{C46F20FD-42BB-B5AE-9520-91AD19B29356}"/>
          </ac:picMkLst>
        </pc:picChg>
        <pc:picChg chg="mod">
          <ac:chgData name="Wolf Daniel" userId="6c5711b8-578f-4d36-989d-6d05a51a5dc1" providerId="ADAL" clId="{B2FC7690-03BD-45EE-9A47-5ACBB8BD9D2A}" dt="2023-12-21T20:46:37.434" v="1692" actId="27784"/>
          <ac:picMkLst>
            <pc:docMk/>
            <pc:sldMk cId="2528248558" sldId="259"/>
            <ac:picMk id="16" creationId="{C6F3845F-94C6-11BC-D4EA-D152A3B47168}"/>
          </ac:picMkLst>
        </pc:picChg>
        <pc:picChg chg="mod">
          <ac:chgData name="Wolf Daniel" userId="6c5711b8-578f-4d36-989d-6d05a51a5dc1" providerId="ADAL" clId="{B2FC7690-03BD-45EE-9A47-5ACBB8BD9D2A}" dt="2023-12-21T20:46:41.362" v="1693" actId="27784"/>
          <ac:picMkLst>
            <pc:docMk/>
            <pc:sldMk cId="2528248558" sldId="259"/>
            <ac:picMk id="17" creationId="{E0FE366B-CF0D-1871-0DAE-29DD5F2A480B}"/>
          </ac:picMkLst>
        </pc:picChg>
        <pc:picChg chg="mod">
          <ac:chgData name="Wolf Daniel" userId="6c5711b8-578f-4d36-989d-6d05a51a5dc1" providerId="ADAL" clId="{B2FC7690-03BD-45EE-9A47-5ACBB8BD9D2A}" dt="2023-12-21T20:46:46.861" v="1694" actId="27784"/>
          <ac:picMkLst>
            <pc:docMk/>
            <pc:sldMk cId="2528248558" sldId="259"/>
            <ac:picMk id="18" creationId="{E0A3C175-7E3E-25FB-EE41-C0FBBCC6A0EE}"/>
          </ac:picMkLst>
        </pc:picChg>
        <pc:picChg chg="mod">
          <ac:chgData name="Wolf Daniel" userId="6c5711b8-578f-4d36-989d-6d05a51a5dc1" providerId="ADAL" clId="{B2FC7690-03BD-45EE-9A47-5ACBB8BD9D2A}" dt="2023-12-21T20:46:53.415" v="1695" actId="27784"/>
          <ac:picMkLst>
            <pc:docMk/>
            <pc:sldMk cId="2528248558" sldId="259"/>
            <ac:picMk id="19" creationId="{E7F6B1B2-A75C-4E80-B68D-EF14FC9292BA}"/>
          </ac:picMkLst>
        </pc:picChg>
      </pc:sldChg>
      <pc:sldChg chg="addSp modSp mod modMedia">
        <pc:chgData name="Wolf Daniel" userId="6c5711b8-578f-4d36-989d-6d05a51a5dc1" providerId="ADAL" clId="{B2FC7690-03BD-45EE-9A47-5ACBB8BD9D2A}" dt="2023-12-21T20:47:57.172" v="1703" actId="27784"/>
        <pc:sldMkLst>
          <pc:docMk/>
          <pc:sldMk cId="55777309" sldId="260"/>
        </pc:sldMkLst>
        <pc:spChg chg="add mod">
          <ac:chgData name="Wolf Daniel" userId="6c5711b8-578f-4d36-989d-6d05a51a5dc1" providerId="ADAL" clId="{B2FC7690-03BD-45EE-9A47-5ACBB8BD9D2A}" dt="2023-12-19T19:56:35.322" v="1674" actId="1076"/>
          <ac:spMkLst>
            <pc:docMk/>
            <pc:sldMk cId="55777309" sldId="260"/>
            <ac:spMk id="12" creationId="{E10B334D-FD53-78AB-AA81-F6CBD73892B7}"/>
          </ac:spMkLst>
        </pc:spChg>
        <pc:grpChg chg="mod">
          <ac:chgData name="Wolf Daniel" userId="6c5711b8-578f-4d36-989d-6d05a51a5dc1" providerId="ADAL" clId="{B2FC7690-03BD-45EE-9A47-5ACBB8BD9D2A}" dt="2023-12-19T19:53:48.459" v="1172" actId="962"/>
          <ac:grpSpMkLst>
            <pc:docMk/>
            <pc:sldMk cId="55777309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B2FC7690-03BD-45EE-9A47-5ACBB8BD9D2A}" dt="2023-12-19T19:53:50.216" v="1173" actId="962"/>
          <ac:grpSpMkLst>
            <pc:docMk/>
            <pc:sldMk cId="55777309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B2FC7690-03BD-45EE-9A47-5ACBB8BD9D2A}" dt="2023-12-19T19:53:44.026" v="1171" actId="962"/>
          <ac:picMkLst>
            <pc:docMk/>
            <pc:sldMk cId="55777309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3:54.161" v="1185" actId="962"/>
          <ac:picMkLst>
            <pc:docMk/>
            <pc:sldMk cId="55777309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3:59.121" v="1195" actId="962"/>
          <ac:picMkLst>
            <pc:docMk/>
            <pc:sldMk cId="55777309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4:02.341" v="1196" actId="962"/>
          <ac:picMkLst>
            <pc:docMk/>
            <pc:sldMk cId="55777309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4:05.176" v="1214" actId="962"/>
          <ac:picMkLst>
            <pc:docMk/>
            <pc:sldMk cId="55777309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4:37.559" v="1456" actId="962"/>
          <ac:picMkLst>
            <pc:docMk/>
            <pc:sldMk cId="55777309" sldId="260"/>
            <ac:picMk id="11" creationId="{0E0B36F9-DB1C-855D-AB4E-BD9E8D77A33E}"/>
          </ac:picMkLst>
        </pc:picChg>
        <pc:picChg chg="mod">
          <ac:chgData name="Wolf Daniel" userId="6c5711b8-578f-4d36-989d-6d05a51a5dc1" providerId="ADAL" clId="{B2FC7690-03BD-45EE-9A47-5ACBB8BD9D2A}" dt="2023-12-21T20:47:27.608" v="1696" actId="27784"/>
          <ac:picMkLst>
            <pc:docMk/>
            <pc:sldMk cId="55777309" sldId="260"/>
            <ac:picMk id="20" creationId="{D7B06B80-B72B-965E-5FD9-CBA843F5C3A5}"/>
          </ac:picMkLst>
        </pc:picChg>
        <pc:picChg chg="mod">
          <ac:chgData name="Wolf Daniel" userId="6c5711b8-578f-4d36-989d-6d05a51a5dc1" providerId="ADAL" clId="{B2FC7690-03BD-45EE-9A47-5ACBB8BD9D2A}" dt="2023-12-21T20:47:31.984" v="1697" actId="27784"/>
          <ac:picMkLst>
            <pc:docMk/>
            <pc:sldMk cId="55777309" sldId="260"/>
            <ac:picMk id="21" creationId="{A1CF8B3D-DC66-7352-225A-53F3E07691D2}"/>
          </ac:picMkLst>
        </pc:picChg>
        <pc:picChg chg="mod">
          <ac:chgData name="Wolf Daniel" userId="6c5711b8-578f-4d36-989d-6d05a51a5dc1" providerId="ADAL" clId="{B2FC7690-03BD-45EE-9A47-5ACBB8BD9D2A}" dt="2023-12-21T20:47:35.703" v="1698" actId="27784"/>
          <ac:picMkLst>
            <pc:docMk/>
            <pc:sldMk cId="55777309" sldId="260"/>
            <ac:picMk id="22" creationId="{D9B3EF49-B2D2-9045-BF3B-B34BCD194E1C}"/>
          </ac:picMkLst>
        </pc:picChg>
        <pc:picChg chg="mod">
          <ac:chgData name="Wolf Daniel" userId="6c5711b8-578f-4d36-989d-6d05a51a5dc1" providerId="ADAL" clId="{B2FC7690-03BD-45EE-9A47-5ACBB8BD9D2A}" dt="2023-12-21T20:47:41.388" v="1699" actId="27784"/>
          <ac:picMkLst>
            <pc:docMk/>
            <pc:sldMk cId="55777309" sldId="260"/>
            <ac:picMk id="23" creationId="{1C48D438-3DB9-5748-2741-51E30CCE40EA}"/>
          </ac:picMkLst>
        </pc:picChg>
        <pc:picChg chg="mod">
          <ac:chgData name="Wolf Daniel" userId="6c5711b8-578f-4d36-989d-6d05a51a5dc1" providerId="ADAL" clId="{B2FC7690-03BD-45EE-9A47-5ACBB8BD9D2A}" dt="2023-12-21T20:47:45.299" v="1700" actId="27784"/>
          <ac:picMkLst>
            <pc:docMk/>
            <pc:sldMk cId="55777309" sldId="260"/>
            <ac:picMk id="24" creationId="{B54EC9FF-2D64-DB1B-DFAE-E1D3E390ADE3}"/>
          </ac:picMkLst>
        </pc:picChg>
        <pc:picChg chg="mod">
          <ac:chgData name="Wolf Daniel" userId="6c5711b8-578f-4d36-989d-6d05a51a5dc1" providerId="ADAL" clId="{B2FC7690-03BD-45EE-9A47-5ACBB8BD9D2A}" dt="2023-12-21T20:47:49.331" v="1701" actId="27784"/>
          <ac:picMkLst>
            <pc:docMk/>
            <pc:sldMk cId="55777309" sldId="260"/>
            <ac:picMk id="25" creationId="{13B79EEF-BD91-DA3C-9726-23B741895975}"/>
          </ac:picMkLst>
        </pc:picChg>
        <pc:picChg chg="mod">
          <ac:chgData name="Wolf Daniel" userId="6c5711b8-578f-4d36-989d-6d05a51a5dc1" providerId="ADAL" clId="{B2FC7690-03BD-45EE-9A47-5ACBB8BD9D2A}" dt="2023-12-21T20:47:53.107" v="1702" actId="27784"/>
          <ac:picMkLst>
            <pc:docMk/>
            <pc:sldMk cId="55777309" sldId="260"/>
            <ac:picMk id="26" creationId="{619B5466-FC65-0A97-E144-3A9291F3F368}"/>
          </ac:picMkLst>
        </pc:picChg>
        <pc:picChg chg="mod">
          <ac:chgData name="Wolf Daniel" userId="6c5711b8-578f-4d36-989d-6d05a51a5dc1" providerId="ADAL" clId="{B2FC7690-03BD-45EE-9A47-5ACBB8BD9D2A}" dt="2023-12-21T20:47:57.172" v="1703" actId="27784"/>
          <ac:picMkLst>
            <pc:docMk/>
            <pc:sldMk cId="55777309" sldId="260"/>
            <ac:picMk id="27" creationId="{FCC42471-D3F5-2095-12A2-271140AB5A46}"/>
          </ac:picMkLst>
        </pc:picChg>
      </pc:sldChg>
      <pc:sldChg chg="addSp delSp modSp mod modMedia">
        <pc:chgData name="Wolf Daniel" userId="6c5711b8-578f-4d36-989d-6d05a51a5dc1" providerId="ADAL" clId="{B2FC7690-03BD-45EE-9A47-5ACBB8BD9D2A}" dt="2023-12-21T20:48:14.200" v="1707" actId="27784"/>
        <pc:sldMkLst>
          <pc:docMk/>
          <pc:sldMk cId="714850889" sldId="261"/>
        </pc:sldMkLst>
        <pc:spChg chg="add del mod">
          <ac:chgData name="Wolf Daniel" userId="6c5711b8-578f-4d36-989d-6d05a51a5dc1" providerId="ADAL" clId="{B2FC7690-03BD-45EE-9A47-5ACBB8BD9D2A}" dt="2023-12-19T19:56:39.313" v="1676"/>
          <ac:spMkLst>
            <pc:docMk/>
            <pc:sldMk cId="714850889" sldId="261"/>
            <ac:spMk id="16" creationId="{96FD078F-737F-87BF-7205-276546766977}"/>
          </ac:spMkLst>
        </pc:spChg>
        <pc:spChg chg="add mod">
          <ac:chgData name="Wolf Daniel" userId="6c5711b8-578f-4d36-989d-6d05a51a5dc1" providerId="ADAL" clId="{B2FC7690-03BD-45EE-9A47-5ACBB8BD9D2A}" dt="2023-12-19T19:56:45.933" v="1679" actId="20577"/>
          <ac:spMkLst>
            <pc:docMk/>
            <pc:sldMk cId="714850889" sldId="261"/>
            <ac:spMk id="17" creationId="{6A4D24B1-6770-6F8B-8F3C-E27716A097BA}"/>
          </ac:spMkLst>
        </pc:spChg>
        <pc:grpChg chg="mod">
          <ac:chgData name="Wolf Daniel" userId="6c5711b8-578f-4d36-989d-6d05a51a5dc1" providerId="ADAL" clId="{B2FC7690-03BD-45EE-9A47-5ACBB8BD9D2A}" dt="2023-12-19T19:54:48.857" v="1461" actId="962"/>
          <ac:grpSpMkLst>
            <pc:docMk/>
            <pc:sldMk cId="714850889" sldId="261"/>
            <ac:grpSpMk id="3" creationId="{00000000-0000-0000-0000-000000000000}"/>
          </ac:grpSpMkLst>
        </pc:grpChg>
        <pc:grpChg chg="mod">
          <ac:chgData name="Wolf Daniel" userId="6c5711b8-578f-4d36-989d-6d05a51a5dc1" providerId="ADAL" clId="{B2FC7690-03BD-45EE-9A47-5ACBB8BD9D2A}" dt="2023-12-19T19:54:50.839" v="1462" actId="962"/>
          <ac:grpSpMkLst>
            <pc:docMk/>
            <pc:sldMk cId="714850889" sldId="261"/>
            <ac:grpSpMk id="5" creationId="{00000000-0000-0000-0000-000000000000}"/>
          </ac:grpSpMkLst>
        </pc:grpChg>
        <pc:picChg chg="mod">
          <ac:chgData name="Wolf Daniel" userId="6c5711b8-578f-4d36-989d-6d05a51a5dc1" providerId="ADAL" clId="{B2FC7690-03BD-45EE-9A47-5ACBB8BD9D2A}" dt="2023-12-19T19:54:44.878" v="1460" actId="962"/>
          <ac:picMkLst>
            <pc:docMk/>
            <pc:sldMk cId="714850889" sldId="261"/>
            <ac:picMk id="2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4:54.169" v="1474" actId="962"/>
          <ac:picMkLst>
            <pc:docMk/>
            <pc:sldMk cId="714850889" sldId="261"/>
            <ac:picMk id="7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4:59.682" v="1484" actId="962"/>
          <ac:picMkLst>
            <pc:docMk/>
            <pc:sldMk cId="714850889" sldId="261"/>
            <ac:picMk id="8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5:03.841" v="1485" actId="962"/>
          <ac:picMkLst>
            <pc:docMk/>
            <pc:sldMk cId="714850889" sldId="261"/>
            <ac:picMk id="9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5:07.520" v="1503" actId="962"/>
          <ac:picMkLst>
            <pc:docMk/>
            <pc:sldMk cId="714850889" sldId="261"/>
            <ac:picMk id="10" creationId="{00000000-0000-0000-0000-000000000000}"/>
          </ac:picMkLst>
        </pc:picChg>
        <pc:picChg chg="mod">
          <ac:chgData name="Wolf Daniel" userId="6c5711b8-578f-4d36-989d-6d05a51a5dc1" providerId="ADAL" clId="{B2FC7690-03BD-45EE-9A47-5ACBB8BD9D2A}" dt="2023-12-19T19:55:28.079" v="1635" actId="962"/>
          <ac:picMkLst>
            <pc:docMk/>
            <pc:sldMk cId="714850889" sldId="261"/>
            <ac:picMk id="11" creationId="{0E0B36F9-DB1C-855D-AB4E-BD9E8D77A33E}"/>
          </ac:picMkLst>
        </pc:picChg>
        <pc:picChg chg="mod">
          <ac:chgData name="Wolf Daniel" userId="6c5711b8-578f-4d36-989d-6d05a51a5dc1" providerId="ADAL" clId="{B2FC7690-03BD-45EE-9A47-5ACBB8BD9D2A}" dt="2023-12-21T20:48:03.302" v="1704" actId="27784"/>
          <ac:picMkLst>
            <pc:docMk/>
            <pc:sldMk cId="714850889" sldId="261"/>
            <ac:picMk id="12" creationId="{81FB03AB-CB18-743F-7C82-23B89C237CA0}"/>
          </ac:picMkLst>
        </pc:picChg>
        <pc:picChg chg="mod">
          <ac:chgData name="Wolf Daniel" userId="6c5711b8-578f-4d36-989d-6d05a51a5dc1" providerId="ADAL" clId="{B2FC7690-03BD-45EE-9A47-5ACBB8BD9D2A}" dt="2023-12-21T20:48:07.064" v="1705" actId="27784"/>
          <ac:picMkLst>
            <pc:docMk/>
            <pc:sldMk cId="714850889" sldId="261"/>
            <ac:picMk id="13" creationId="{912BA262-55A6-9B3E-FE5B-62B9770E84AF}"/>
          </ac:picMkLst>
        </pc:picChg>
        <pc:picChg chg="mod">
          <ac:chgData name="Wolf Daniel" userId="6c5711b8-578f-4d36-989d-6d05a51a5dc1" providerId="ADAL" clId="{B2FC7690-03BD-45EE-9A47-5ACBB8BD9D2A}" dt="2023-12-21T20:48:10.721" v="1706" actId="27784"/>
          <ac:picMkLst>
            <pc:docMk/>
            <pc:sldMk cId="714850889" sldId="261"/>
            <ac:picMk id="14" creationId="{6BA37147-9C55-4C8B-C474-F71908A43738}"/>
          </ac:picMkLst>
        </pc:picChg>
        <pc:picChg chg="mod">
          <ac:chgData name="Wolf Daniel" userId="6c5711b8-578f-4d36-989d-6d05a51a5dc1" providerId="ADAL" clId="{B2FC7690-03BD-45EE-9A47-5ACBB8BD9D2A}" dt="2023-12-21T20:48:14.200" v="1707" actId="27784"/>
          <ac:picMkLst>
            <pc:docMk/>
            <pc:sldMk cId="714850889" sldId="261"/>
            <ac:picMk id="15" creationId="{DCAEF025-F911-107A-5D33-E2F44A5C0246}"/>
          </ac:picMkLst>
        </pc:picChg>
      </pc:sldChg>
    </pc:docChg>
  </pc:docChgLst>
  <pc:docChgLst>
    <pc:chgData name="Wolf Daniel" userId="6c5711b8-578f-4d36-989d-6d05a51a5dc1" providerId="ADAL" clId="{7628D7C3-CA6C-3D4F-961A-92751C55150B}"/>
    <pc:docChg chg="modSld">
      <pc:chgData name="Wolf Daniel" userId="6c5711b8-578f-4d36-989d-6d05a51a5dc1" providerId="ADAL" clId="{7628D7C3-CA6C-3D4F-961A-92751C55150B}" dt="2023-12-20T17:23:13.184" v="3"/>
      <pc:docMkLst>
        <pc:docMk/>
      </pc:docMkLst>
      <pc:sldChg chg="modSp mod">
        <pc:chgData name="Wolf Daniel" userId="6c5711b8-578f-4d36-989d-6d05a51a5dc1" providerId="ADAL" clId="{7628D7C3-CA6C-3D4F-961A-92751C55150B}" dt="2023-12-20T17:23:04.191" v="0"/>
        <pc:sldMkLst>
          <pc:docMk/>
          <pc:sldMk cId="0" sldId="258"/>
        </pc:sldMkLst>
        <pc:spChg chg="mod">
          <ac:chgData name="Wolf Daniel" userId="6c5711b8-578f-4d36-989d-6d05a51a5dc1" providerId="ADAL" clId="{7628D7C3-CA6C-3D4F-961A-92751C55150B}" dt="2023-12-20T17:23:04.191" v="0"/>
          <ac:spMkLst>
            <pc:docMk/>
            <pc:sldMk cId="0" sldId="258"/>
            <ac:spMk id="13" creationId="{E067B8FE-15ED-8658-89FC-C582D833F2F1}"/>
          </ac:spMkLst>
        </pc:spChg>
      </pc:sldChg>
      <pc:sldChg chg="modSp mod">
        <pc:chgData name="Wolf Daniel" userId="6c5711b8-578f-4d36-989d-6d05a51a5dc1" providerId="ADAL" clId="{7628D7C3-CA6C-3D4F-961A-92751C55150B}" dt="2023-12-20T17:23:07.363" v="1"/>
        <pc:sldMkLst>
          <pc:docMk/>
          <pc:sldMk cId="2528248558" sldId="259"/>
        </pc:sldMkLst>
        <pc:spChg chg="mod">
          <ac:chgData name="Wolf Daniel" userId="6c5711b8-578f-4d36-989d-6d05a51a5dc1" providerId="ADAL" clId="{7628D7C3-CA6C-3D4F-961A-92751C55150B}" dt="2023-12-20T17:23:07.363" v="1"/>
          <ac:spMkLst>
            <pc:docMk/>
            <pc:sldMk cId="2528248558" sldId="259"/>
            <ac:spMk id="21" creationId="{E067B8FE-15ED-8658-89FC-C582D833F2F1}"/>
          </ac:spMkLst>
        </pc:spChg>
      </pc:sldChg>
      <pc:sldChg chg="modSp mod">
        <pc:chgData name="Wolf Daniel" userId="6c5711b8-578f-4d36-989d-6d05a51a5dc1" providerId="ADAL" clId="{7628D7C3-CA6C-3D4F-961A-92751C55150B}" dt="2023-12-20T17:23:10.356" v="2"/>
        <pc:sldMkLst>
          <pc:docMk/>
          <pc:sldMk cId="55777309" sldId="260"/>
        </pc:sldMkLst>
        <pc:spChg chg="mod">
          <ac:chgData name="Wolf Daniel" userId="6c5711b8-578f-4d36-989d-6d05a51a5dc1" providerId="ADAL" clId="{7628D7C3-CA6C-3D4F-961A-92751C55150B}" dt="2023-12-20T17:23:10.356" v="2"/>
          <ac:spMkLst>
            <pc:docMk/>
            <pc:sldMk cId="55777309" sldId="260"/>
            <ac:spMk id="12" creationId="{E10B334D-FD53-78AB-AA81-F6CBD73892B7}"/>
          </ac:spMkLst>
        </pc:spChg>
      </pc:sldChg>
      <pc:sldChg chg="modSp mod">
        <pc:chgData name="Wolf Daniel" userId="6c5711b8-578f-4d36-989d-6d05a51a5dc1" providerId="ADAL" clId="{7628D7C3-CA6C-3D4F-961A-92751C55150B}" dt="2023-12-20T17:23:13.184" v="3"/>
        <pc:sldMkLst>
          <pc:docMk/>
          <pc:sldMk cId="714850889" sldId="261"/>
        </pc:sldMkLst>
        <pc:spChg chg="mod">
          <ac:chgData name="Wolf Daniel" userId="6c5711b8-578f-4d36-989d-6d05a51a5dc1" providerId="ADAL" clId="{7628D7C3-CA6C-3D4F-961A-92751C55150B}" dt="2023-12-20T17:23:13.184" v="3"/>
          <ac:spMkLst>
            <pc:docMk/>
            <pc:sldMk cId="714850889" sldId="261"/>
            <ac:spMk id="17" creationId="{6A4D24B1-6770-6F8B-8F3C-E27716A097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36" Type="http://schemas.microsoft.com/office/2017/04/relationships/track" Target="../media/track16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23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8.m4a"/><Relationship Id="rId21" Type="http://schemas.openxmlformats.org/officeDocument/2006/relationships/image" Target="../media/image28.png"/><Relationship Id="rId34" Type="http://schemas.microsoft.com/office/2017/04/relationships/track" Target="../media/track22.vtt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21.vtt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1.svg"/><Relationship Id="rId32" Type="http://schemas.microsoft.com/office/2017/04/relationships/track" Target="../media/track20.vtt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openxmlformats.org/officeDocument/2006/relationships/image" Target="../media/image30.png"/><Relationship Id="rId28" Type="http://schemas.microsoft.com/office/2017/04/relationships/track" Target="../media/track17.vtt"/><Relationship Id="rId36" Type="http://schemas.microsoft.com/office/2017/04/relationships/track" Target="../media/track24.vtt"/><Relationship Id="rId10" Type="http://schemas.openxmlformats.org/officeDocument/2006/relationships/audio" Target="../media/media21.m4a"/><Relationship Id="rId19" Type="http://schemas.openxmlformats.org/officeDocument/2006/relationships/image" Target="../media/image26.png"/><Relationship Id="rId31" Type="http://schemas.microsoft.com/office/2017/04/relationships/track" Target="../media/track19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image" Target="../media/image29.svg"/><Relationship Id="rId27" Type="http://schemas.openxmlformats.org/officeDocument/2006/relationships/image" Target="../media/image37.png"/><Relationship Id="rId30" Type="http://schemas.microsoft.com/office/2017/04/relationships/track" Target="../media/track18.vtt"/><Relationship Id="rId35" Type="http://schemas.microsoft.com/office/2017/04/relationships/track" Target="../media/track23.vtt"/><Relationship Id="rId8" Type="http://schemas.openxmlformats.org/officeDocument/2006/relationships/audio" Target="../media/media2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microsoft.com/office/2007/relationships/media" Target="../media/media26.m4a"/><Relationship Id="rId21" Type="http://schemas.openxmlformats.org/officeDocument/2006/relationships/image" Target="../media/image35.png"/><Relationship Id="rId7" Type="http://schemas.microsoft.com/office/2007/relationships/media" Target="../media/media28.m4a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audio" Target="../media/media25.m4a"/><Relationship Id="rId16" Type="http://schemas.openxmlformats.org/officeDocument/2006/relationships/image" Target="../media/image31.svg"/><Relationship Id="rId20" Type="http://schemas.microsoft.com/office/2017/04/relationships/track" Target="../media/track25.vtt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openxmlformats.org/officeDocument/2006/relationships/image" Target="../media/image26.png"/><Relationship Id="rId24" Type="http://schemas.microsoft.com/office/2017/04/relationships/track" Target="../media/track28.vtt"/><Relationship Id="rId5" Type="http://schemas.microsoft.com/office/2007/relationships/media" Target="../media/media27.m4a"/><Relationship Id="rId15" Type="http://schemas.openxmlformats.org/officeDocument/2006/relationships/image" Target="../media/image30.png"/><Relationship Id="rId23" Type="http://schemas.microsoft.com/office/2017/04/relationships/track" Target="../media/track27.vtt"/><Relationship Id="rId10" Type="http://schemas.openxmlformats.org/officeDocument/2006/relationships/image" Target="../media/image1.png"/><Relationship Id="rId19" Type="http://schemas.openxmlformats.org/officeDocument/2006/relationships/image" Target="../media/image38.png"/><Relationship Id="rId4" Type="http://schemas.openxmlformats.org/officeDocument/2006/relationships/audio" Target="../media/media26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9.svg"/><Relationship Id="rId22" Type="http://schemas.microsoft.com/office/2017/04/relationships/track" Target="../media/track26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a child holding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3021983"/>
            <a:ext cx="11277599" cy="15388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Cyrl-AZ" sz="1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Гласные звуки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 Bold"/>
              <a:ea typeface="+mn-ea"/>
              <a:cs typeface="+mn-cs"/>
            </a:endParaRPr>
          </a:p>
        </p:txBody>
      </p:sp>
      <p:grpSp>
        <p:nvGrpSpPr>
          <p:cNvPr id="18" name="Group 18" descr="NYCPS Literacy Collaborative Logo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560213"/>
            <a:ext cx="11277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az-Cyrl-AZ" sz="2800" dirty="0">
                <a:solidFill>
                  <a:srgbClr val="FFFFFF"/>
                </a:solidFill>
                <a:latin typeface="Mali Bold"/>
              </a:rPr>
              <a:t>Интерактивное мероприятие для детей и их семей</a:t>
            </a:r>
            <a:endParaRPr lang="en-US" sz="28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335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Cyrl-AZ" sz="6899" b="1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МАРШРУТЫ</a:t>
            </a:r>
            <a:endParaRPr kumimoji="0" lang="en-US" sz="6899" b="1" i="0" u="none" strike="noStrike" kern="1200" cap="none" spc="0" normalizeH="0" baseline="0" noProof="0" dirty="0">
              <a:ln>
                <a:noFill/>
              </a:ln>
              <a:solidFill>
                <a:srgbClr val="203963"/>
              </a:solidFill>
              <a:effectLst/>
              <a:uLnTx/>
              <a:uFillTx/>
              <a:latin typeface="Cooper Hewitt Bold"/>
              <a:ea typeface="+mn-ea"/>
              <a:cs typeface="+mn-cs"/>
            </a:endParaRPr>
          </a:p>
        </p:txBody>
      </p:sp>
      <p:pic>
        <p:nvPicPr>
          <p:cNvPr id="7" name="Picture 7" descr="girl wearing a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5" y="2680776"/>
            <a:ext cx="729526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z-Cyrl-AZ" sz="4400" b="1" dirty="0"/>
              <a:t>ГЛАСНЫЕ ЗВУКИ</a:t>
            </a:r>
            <a:endParaRPr lang="en-US" sz="4400" b="1" dirty="0"/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z-Cyrl-AZ" sz="2800" dirty="0"/>
              <a:t>Сядьте со своим ребенком, нажмите на карточку и послушайте букву (ы), ключевое слово и звук.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z-Cyrl-AZ" sz="2800" dirty="0"/>
              <a:t>Повторите букву (буквы), ключевое слово и звук для вашего ребенка и попросите его повторить его после вас.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z-Cyrl-AZ" sz="2800" dirty="0"/>
              <a:t>Спросите их: «Какие слова вы можете придумать, чтобы иметь эти гласные?»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apple, safe, acorn, Alaska&#10;bottom row:&#10;wash, squat, elephant, Pe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3283788" y="1028700"/>
            <a:ext cx="11720423" cy="8278159"/>
          </a:xfrm>
          <a:prstGeom prst="rect">
            <a:avLst/>
          </a:prstGeom>
        </p:spPr>
      </p:pic>
      <p:pic>
        <p:nvPicPr>
          <p:cNvPr id="20" name="Audio Recording Aug 10, 2021 at 10:57:35 AM" descr="Audio Recording Aug 10, 2021 at 10:57:35 AM">
            <a:hlinkClick r:id="" action="ppaction://media"/>
            <a:extLst>
              <a:ext uri="{FF2B5EF4-FFF2-40B4-BE49-F238E27FC236}">
                <a16:creationId xmlns:a16="http://schemas.microsoft.com/office/drawing/2014/main" id="{EB3860E3-F0F8-375D-84DF-42798F2FA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C2FDC07-BED4-4A9F-842A-8869259CC927}" label="a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4381500"/>
            <a:ext cx="609600" cy="609600"/>
          </a:xfrm>
          <a:prstGeom prst="rect">
            <a:avLst/>
          </a:prstGeom>
        </p:spPr>
      </p:pic>
      <p:pic>
        <p:nvPicPr>
          <p:cNvPr id="21" name="Audio Recording Aug 10, 2021 at 10:57:52 AM" descr="Audio Recording Aug 10, 2021 at 10:57:52 AM">
            <a:hlinkClick r:id="" action="ppaction://media"/>
            <a:extLst>
              <a:ext uri="{FF2B5EF4-FFF2-40B4-BE49-F238E27FC236}">
                <a16:creationId xmlns:a16="http://schemas.microsoft.com/office/drawing/2014/main" id="{A84BA2AE-8AA3-BB09-5CBB-D44864A2A0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5160C32-520A-40DE-A91C-5E5ACDAB88DE}" label="a_2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3800" y="4389379"/>
            <a:ext cx="609600" cy="609600"/>
          </a:xfrm>
          <a:prstGeom prst="rect">
            <a:avLst/>
          </a:prstGeom>
        </p:spPr>
      </p:pic>
      <p:pic>
        <p:nvPicPr>
          <p:cNvPr id="22" name="Audio Recording Aug 10, 2021 at 10:58:12 AM" descr="Audio Recording Aug 10, 2021 at 10:58:12 AM">
            <a:hlinkClick r:id="" action="ppaction://media"/>
            <a:extLst>
              <a:ext uri="{FF2B5EF4-FFF2-40B4-BE49-F238E27FC236}">
                <a16:creationId xmlns:a16="http://schemas.microsoft.com/office/drawing/2014/main" id="{FBDF2C37-068B-145C-2D00-BF952C357A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20C8022-287A-4C06-9177-44C98F544CBC}" label="a_3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430777" y="4389379"/>
            <a:ext cx="609600" cy="609600"/>
          </a:xfrm>
          <a:prstGeom prst="rect">
            <a:avLst/>
          </a:prstGeom>
        </p:spPr>
      </p:pic>
      <p:pic>
        <p:nvPicPr>
          <p:cNvPr id="23" name="Audio Recording Aug 10, 2021 at 10:58:34 AM" descr="Audio Recording Aug 10, 2021 at 10:58:34 AM">
            <a:hlinkClick r:id="" action="ppaction://media"/>
            <a:extLst>
              <a:ext uri="{FF2B5EF4-FFF2-40B4-BE49-F238E27FC236}">
                <a16:creationId xmlns:a16="http://schemas.microsoft.com/office/drawing/2014/main" id="{4EB9073B-5A1F-3443-769D-2E52B5F718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E4960A6-F87B-42C8-B5D7-34592D9022EB}" label="a_4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17754" y="4389379"/>
            <a:ext cx="609600" cy="609600"/>
          </a:xfrm>
          <a:prstGeom prst="rect">
            <a:avLst/>
          </a:prstGeom>
        </p:spPr>
      </p:pic>
      <p:pic>
        <p:nvPicPr>
          <p:cNvPr id="24" name="Audio Recording Aug 10, 2021 at 10:58:54 AM" descr="Audio Recording Aug 10, 2021 at 10:58:54 AM">
            <a:hlinkClick r:id="" action="ppaction://media"/>
            <a:extLst>
              <a:ext uri="{FF2B5EF4-FFF2-40B4-BE49-F238E27FC236}">
                <a16:creationId xmlns:a16="http://schemas.microsoft.com/office/drawing/2014/main" id="{62C63745-B285-4541-5642-E7481BAA1C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5CEC4D1-E486-4B83-868C-3F6C2E54334D}" label="a_5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8426014"/>
            <a:ext cx="609600" cy="609600"/>
          </a:xfrm>
          <a:prstGeom prst="rect">
            <a:avLst/>
          </a:prstGeom>
        </p:spPr>
      </p:pic>
      <p:pic>
        <p:nvPicPr>
          <p:cNvPr id="25" name="Audio Recording Aug 10, 2021 at 10:59:18 AM" descr="Audio Recording Aug 10, 2021 at 10:59:18 AM">
            <a:hlinkClick r:id="" action="ppaction://media"/>
            <a:extLst>
              <a:ext uri="{FF2B5EF4-FFF2-40B4-BE49-F238E27FC236}">
                <a16:creationId xmlns:a16="http://schemas.microsoft.com/office/drawing/2014/main" id="{F1215BC0-8771-DC8A-C9B1-6C6CF932E70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6A775F1-7F4D-4CB4-BF96-E7E77104A705}" label="a_6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450012" y="8426014"/>
            <a:ext cx="609600" cy="609600"/>
          </a:xfrm>
          <a:prstGeom prst="rect">
            <a:avLst/>
          </a:prstGeom>
        </p:spPr>
      </p:pic>
      <p:pic>
        <p:nvPicPr>
          <p:cNvPr id="26" name="Audio Recording Aug 10, 2021 at 10:59:32 AM" descr="Audio Recording Aug 10, 2021 at 10:59:32 AM">
            <a:hlinkClick r:id="" action="ppaction://media"/>
            <a:extLst>
              <a:ext uri="{FF2B5EF4-FFF2-40B4-BE49-F238E27FC236}">
                <a16:creationId xmlns:a16="http://schemas.microsoft.com/office/drawing/2014/main" id="{B3DE5E9F-F560-20E9-E7C8-E14EFC7F15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455A4AF-0DCD-418E-B1A3-BAD26277D4E8}" label="e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328024" y="8426014"/>
            <a:ext cx="609600" cy="609600"/>
          </a:xfrm>
          <a:prstGeom prst="rect">
            <a:avLst/>
          </a:prstGeom>
        </p:spPr>
      </p:pic>
      <p:pic>
        <p:nvPicPr>
          <p:cNvPr id="27" name="Audio Recording Aug 10, 2021 at 10:59:50 AM" descr="Audio Recording Aug 10, 2021 at 10:59:50 AM">
            <a:hlinkClick r:id="" action="ppaction://media"/>
            <a:extLst>
              <a:ext uri="{FF2B5EF4-FFF2-40B4-BE49-F238E27FC236}">
                <a16:creationId xmlns:a16="http://schemas.microsoft.com/office/drawing/2014/main" id="{0815410A-E8DE-B11F-F41D-C6B0716718A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278B0F0-B21E-4B52-A902-6BA6C314EE81}" label="e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22236" y="8426014"/>
            <a:ext cx="605118" cy="605118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E067B8FE-15ED-8658-89FC-C582D833F2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266" y="9258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az-Cyrl-AZ" b="1" dirty="0">
                <a:solidFill>
                  <a:schemeClr val="bg1"/>
                </a:solidFill>
              </a:rPr>
              <a:t>Страница</a:t>
            </a:r>
            <a:r>
              <a:rPr lang="en-US" b="1" dirty="0">
                <a:solidFill>
                  <a:schemeClr val="bg1"/>
                </a:solidFill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2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4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me, itch, pine, hi&#10;bottom row:&#10;animal, million, champion, octopus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3" cy="8264857"/>
          </a:xfrm>
          <a:prstGeom prst="rect">
            <a:avLst/>
          </a:prstGeom>
        </p:spPr>
      </p:pic>
      <p:pic>
        <p:nvPicPr>
          <p:cNvPr id="12" name="Audio Recording Aug 10, 2021 at 11:00:23 AM" descr="Audio Recording Aug 10, 2021 at 11:00:23 AM">
            <a:hlinkClick r:id="" action="ppaction://media"/>
            <a:extLst>
              <a:ext uri="{FF2B5EF4-FFF2-40B4-BE49-F238E27FC236}">
                <a16:creationId xmlns:a16="http://schemas.microsoft.com/office/drawing/2014/main" id="{8751C3C3-AE6C-F24B-0623-BE3CFFC8B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ECD6FB6-1380-4065-938C-096450EA89DE}" label="e_3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349083"/>
            <a:ext cx="784786" cy="701442"/>
          </a:xfrm>
          <a:prstGeom prst="rect">
            <a:avLst/>
          </a:prstGeom>
        </p:spPr>
      </p:pic>
      <p:pic>
        <p:nvPicPr>
          <p:cNvPr id="13" name="Audio Recording Aug 10, 2021 at 11:00:40 AM" descr="Audio Recording Aug 10, 2021 at 11:00:40 AM">
            <a:hlinkClick r:id="" action="ppaction://media"/>
            <a:extLst>
              <a:ext uri="{FF2B5EF4-FFF2-40B4-BE49-F238E27FC236}">
                <a16:creationId xmlns:a16="http://schemas.microsoft.com/office/drawing/2014/main" id="{07826B30-48D7-640E-B23F-7C0A2A59AB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1B69FD5-7F47-44C9-AD29-617120A0E8C6}" label="i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4316199"/>
            <a:ext cx="784786" cy="784786"/>
          </a:xfrm>
          <a:prstGeom prst="rect">
            <a:avLst/>
          </a:prstGeom>
        </p:spPr>
      </p:pic>
      <p:pic>
        <p:nvPicPr>
          <p:cNvPr id="14" name="Audio Recording Aug 10, 2021 at 11:01:20 AM" descr="Audio Recording Aug 10, 2021 at 11:01:20 AM">
            <a:hlinkClick r:id="" action="ppaction://media"/>
            <a:extLst>
              <a:ext uri="{FF2B5EF4-FFF2-40B4-BE49-F238E27FC236}">
                <a16:creationId xmlns:a16="http://schemas.microsoft.com/office/drawing/2014/main" id="{08A12F01-A78A-A740-0F8A-4B45DE8001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EAE296D-4C94-4B73-8CC5-5349655E509D}" label="i_2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3" y="4328560"/>
            <a:ext cx="784785" cy="784785"/>
          </a:xfrm>
          <a:prstGeom prst="rect">
            <a:avLst/>
          </a:prstGeom>
        </p:spPr>
      </p:pic>
      <p:pic>
        <p:nvPicPr>
          <p:cNvPr id="15" name="Audio Recording Aug 10, 2021 at 11:01:41 AM" descr="Audio Recording Aug 10, 2021 at 11:01:41 AM">
            <a:hlinkClick r:id="" action="ppaction://media"/>
            <a:extLst>
              <a:ext uri="{FF2B5EF4-FFF2-40B4-BE49-F238E27FC236}">
                <a16:creationId xmlns:a16="http://schemas.microsoft.com/office/drawing/2014/main" id="{C46F20FD-42BB-B5AE-9520-91AD19B293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6D3977E-33CB-4E07-B6DE-4EF8AD34453D}" label="i_3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263000" y="4316199"/>
            <a:ext cx="784784" cy="784784"/>
          </a:xfrm>
          <a:prstGeom prst="rect">
            <a:avLst/>
          </a:prstGeom>
        </p:spPr>
      </p:pic>
      <p:pic>
        <p:nvPicPr>
          <p:cNvPr id="16" name="Audio Recording Aug 10, 2021 at 11:02:22 AM" descr="Audio Recording Aug 10, 2021 at 11:02:22 AM">
            <a:hlinkClick r:id="" action="ppaction://media"/>
            <a:extLst>
              <a:ext uri="{FF2B5EF4-FFF2-40B4-BE49-F238E27FC236}">
                <a16:creationId xmlns:a16="http://schemas.microsoft.com/office/drawing/2014/main" id="{C6F3845F-94C6-11BC-D4EA-D152A3B471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92140E6-CB9F-466B-B197-72F85A02907B}" label="i_4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8301943"/>
            <a:ext cx="784786" cy="784786"/>
          </a:xfrm>
          <a:prstGeom prst="rect">
            <a:avLst/>
          </a:prstGeom>
        </p:spPr>
      </p:pic>
      <p:pic>
        <p:nvPicPr>
          <p:cNvPr id="17" name="Audio Recording Aug 10, 2021 at 11:02:47 AM" descr="Audio Recording Aug 10, 2021 at 11:02:47 AM">
            <a:hlinkClick r:id="" action="ppaction://media"/>
            <a:extLst>
              <a:ext uri="{FF2B5EF4-FFF2-40B4-BE49-F238E27FC236}">
                <a16:creationId xmlns:a16="http://schemas.microsoft.com/office/drawing/2014/main" id="{E0FE366B-CF0D-1871-0DAE-29DD5F2A480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AE38210-3D07-4893-99D5-C5445C69DDC4}" label="i_5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8301943"/>
            <a:ext cx="784786" cy="784786"/>
          </a:xfrm>
          <a:prstGeom prst="rect">
            <a:avLst/>
          </a:prstGeom>
        </p:spPr>
      </p:pic>
      <p:pic>
        <p:nvPicPr>
          <p:cNvPr id="18" name="Audio Recording Aug 10, 2021 at 11:03:01 AM" descr="Audio Recording Aug 10, 2021 at 11:03:01 AM">
            <a:hlinkClick r:id="" action="ppaction://media"/>
            <a:extLst>
              <a:ext uri="{FF2B5EF4-FFF2-40B4-BE49-F238E27FC236}">
                <a16:creationId xmlns:a16="http://schemas.microsoft.com/office/drawing/2014/main" id="{E0A3C175-7E3E-25FB-EE41-C0FBBCC6A0E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64BC656-8582-4B25-9B90-4B3EA538A8F4}" label="i_6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4" y="8331771"/>
            <a:ext cx="784784" cy="784784"/>
          </a:xfrm>
          <a:prstGeom prst="rect">
            <a:avLst/>
          </a:prstGeom>
        </p:spPr>
      </p:pic>
      <p:pic>
        <p:nvPicPr>
          <p:cNvPr id="19" name="Audio Recording Aug 10, 2021 at 11:03:14 AM" descr="Audio Recording Aug 10, 2021 at 11:03:14 AM">
            <a:hlinkClick r:id="" action="ppaction://media"/>
            <a:extLst>
              <a:ext uri="{FF2B5EF4-FFF2-40B4-BE49-F238E27FC236}">
                <a16:creationId xmlns:a16="http://schemas.microsoft.com/office/drawing/2014/main" id="{E7F6B1B2-A75C-4E80-B68D-EF14FC9292B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A1CE64F-71C9-4D48-8BB9-C69B8409D1BF}" label="o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94808" y="8331771"/>
            <a:ext cx="784784" cy="784784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E067B8FE-15ED-8658-89FC-C582D833F2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489" y="92217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az-Cyrl-AZ" b="1" dirty="0">
                <a:solidFill>
                  <a:schemeClr val="bg1"/>
                </a:solidFill>
              </a:rPr>
              <a:t>Страница</a:t>
            </a:r>
            <a:r>
              <a:rPr lang="en-US" b="1" dirty="0">
                <a:solidFill>
                  <a:schemeClr val="bg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282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cone, no, up, mule&#10;bottom row:&#10;rule, pupil, flu, cry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2" cy="8264857"/>
          </a:xfrm>
          <a:prstGeom prst="rect">
            <a:avLst/>
          </a:prstGeom>
        </p:spPr>
      </p:pic>
      <p:pic>
        <p:nvPicPr>
          <p:cNvPr id="20" name="Audio Recording Aug 10, 2021 at 11:03:54 AM" descr="Audio Recording Aug 10, 2021 at 11:03:54 AM">
            <a:hlinkClick r:id="" action="ppaction://media"/>
            <a:extLst>
              <a:ext uri="{FF2B5EF4-FFF2-40B4-BE49-F238E27FC236}">
                <a16:creationId xmlns:a16="http://schemas.microsoft.com/office/drawing/2014/main" id="{D7B06B80-B72B-965E-5FD9-CBA843F5C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5EB3171-C3C0-4928-ADDB-AE33C493A063}" label="o_2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249848"/>
            <a:ext cx="893652" cy="893652"/>
          </a:xfrm>
          <a:prstGeom prst="rect">
            <a:avLst/>
          </a:prstGeom>
        </p:spPr>
      </p:pic>
      <p:pic>
        <p:nvPicPr>
          <p:cNvPr id="21" name="Audio Recording Aug 10, 2021 at 11:04:08 AM" descr="Audio Recording Aug 10, 2021 at 11:04:08 AM">
            <a:hlinkClick r:id="" action="ppaction://media"/>
            <a:extLst>
              <a:ext uri="{FF2B5EF4-FFF2-40B4-BE49-F238E27FC236}">
                <a16:creationId xmlns:a16="http://schemas.microsoft.com/office/drawing/2014/main" id="{A1CF8B3D-DC66-7352-225A-53F3E07691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DC30F59-33F0-4EFB-9808-FFEC234BEB06}" label="o_3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4249849"/>
            <a:ext cx="893651" cy="893651"/>
          </a:xfrm>
          <a:prstGeom prst="rect">
            <a:avLst/>
          </a:prstGeom>
        </p:spPr>
      </p:pic>
      <p:pic>
        <p:nvPicPr>
          <p:cNvPr id="22" name="Audio Recording Aug 10, 2021 at 11:04:23 AM" descr="Audio Recording Aug 10, 2021 at 11:04:23 AM">
            <a:hlinkClick r:id="" action="ppaction://media"/>
            <a:extLst>
              <a:ext uri="{FF2B5EF4-FFF2-40B4-BE49-F238E27FC236}">
                <a16:creationId xmlns:a16="http://schemas.microsoft.com/office/drawing/2014/main" id="{D9B3EF49-B2D2-9045-BF3B-B34BCD194E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53CF130-3805-4E6C-802F-83735226598E}" label="u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4249850"/>
            <a:ext cx="893650" cy="893650"/>
          </a:xfrm>
          <a:prstGeom prst="rect">
            <a:avLst/>
          </a:prstGeom>
        </p:spPr>
      </p:pic>
      <p:pic>
        <p:nvPicPr>
          <p:cNvPr id="23" name="Audio Recording Aug 10, 2021 at 11:04:40 AM" descr="Audio Recording Aug 10, 2021 at 11:04:40 AM">
            <a:hlinkClick r:id="" action="ppaction://media"/>
            <a:extLst>
              <a:ext uri="{FF2B5EF4-FFF2-40B4-BE49-F238E27FC236}">
                <a16:creationId xmlns:a16="http://schemas.microsoft.com/office/drawing/2014/main" id="{1C48D438-3DB9-5748-2741-51E30CCE40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038FB2E-A2FC-4A0B-AE73-82173E03D68E}" label="u_2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38609" y="4243124"/>
            <a:ext cx="893649" cy="893649"/>
          </a:xfrm>
          <a:prstGeom prst="rect">
            <a:avLst/>
          </a:prstGeom>
        </p:spPr>
      </p:pic>
      <p:pic>
        <p:nvPicPr>
          <p:cNvPr id="24" name="Audio Recording Aug 10, 2021 at 11:04:54 AM" descr="Audio Recording Aug 10, 2021 at 11:04:54 AM">
            <a:hlinkClick r:id="" action="ppaction://media"/>
            <a:extLst>
              <a:ext uri="{FF2B5EF4-FFF2-40B4-BE49-F238E27FC236}">
                <a16:creationId xmlns:a16="http://schemas.microsoft.com/office/drawing/2014/main" id="{B54EC9FF-2D64-DB1B-DFAE-E1D3E390ADE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181D4E1-10EE-4709-8B56-AE25EB0F1492}" label="u_3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8211134"/>
            <a:ext cx="881014" cy="881014"/>
          </a:xfrm>
          <a:prstGeom prst="rect">
            <a:avLst/>
          </a:prstGeom>
        </p:spPr>
      </p:pic>
      <p:pic>
        <p:nvPicPr>
          <p:cNvPr id="25" name="Audio Recording Aug 10, 2021 at 11:05:13 AM" descr="Audio Recording Aug 10, 2021 at 11:05:13 AM">
            <a:hlinkClick r:id="" action="ppaction://media"/>
            <a:extLst>
              <a:ext uri="{FF2B5EF4-FFF2-40B4-BE49-F238E27FC236}">
                <a16:creationId xmlns:a16="http://schemas.microsoft.com/office/drawing/2014/main" id="{13B79EEF-BD91-DA3C-9726-23B7418959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B103CDF-CEB3-45AF-8A69-3239237C228F}" label="u_4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8233524"/>
            <a:ext cx="893651" cy="893651"/>
          </a:xfrm>
          <a:prstGeom prst="rect">
            <a:avLst/>
          </a:prstGeom>
        </p:spPr>
      </p:pic>
      <p:pic>
        <p:nvPicPr>
          <p:cNvPr id="26" name="Audio Recording Aug 10, 2021 at 11:05:28 AM" descr="Audio Recording Aug 10, 2021 at 11:05:28 AM">
            <a:hlinkClick r:id="" action="ppaction://media"/>
            <a:extLst>
              <a:ext uri="{FF2B5EF4-FFF2-40B4-BE49-F238E27FC236}">
                <a16:creationId xmlns:a16="http://schemas.microsoft.com/office/drawing/2014/main" id="{619B5466-FC65-0A97-E144-3A9291F3F36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0CD504D-40C2-4A41-B19D-E695292F26EE}" label="u_5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8267912"/>
            <a:ext cx="893650" cy="893650"/>
          </a:xfrm>
          <a:prstGeom prst="rect">
            <a:avLst/>
          </a:prstGeom>
        </p:spPr>
      </p:pic>
      <p:pic>
        <p:nvPicPr>
          <p:cNvPr id="27" name="Audio Recording Aug 10, 2021 at 11:05:46 AM" descr="Audio Recording Aug 10, 2021 at 11:05:46 AM">
            <a:hlinkClick r:id="" action="ppaction://media"/>
            <a:extLst>
              <a:ext uri="{FF2B5EF4-FFF2-40B4-BE49-F238E27FC236}">
                <a16:creationId xmlns:a16="http://schemas.microsoft.com/office/drawing/2014/main" id="{FCC42471-D3F5-2095-12A2-271140AB5A4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356E47E-69BD-4120-8323-4BC095E90008}" label="y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0749" y="8212251"/>
            <a:ext cx="893649" cy="89364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E10B334D-FD53-78AB-AA81-F6CBD73892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9209563"/>
            <a:ext cx="8229600" cy="1143000"/>
          </a:xfrm>
        </p:spPr>
        <p:txBody>
          <a:bodyPr/>
          <a:lstStyle/>
          <a:p>
            <a:pPr algn="l"/>
            <a:r>
              <a:rPr lang="az-Cyrl-AZ" b="1" dirty="0">
                <a:solidFill>
                  <a:schemeClr val="bg1"/>
                </a:solidFill>
              </a:rPr>
              <a:t>Страница</a:t>
            </a:r>
            <a:r>
              <a:rPr lang="en-US" b="1" dirty="0">
                <a:solidFill>
                  <a:schemeClr val="bg1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557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2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0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baby, reply, gym, typ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289" y="2497091"/>
            <a:ext cx="14454098" cy="5096277"/>
          </a:xfrm>
          <a:prstGeom prst="rect">
            <a:avLst/>
          </a:prstGeom>
        </p:spPr>
      </p:pic>
      <p:pic>
        <p:nvPicPr>
          <p:cNvPr id="12" name="Audio Recording Aug 10, 2021 at 11:06:27 AM" descr="Audio Recording Aug 10, 2021 at 11:06:27 AM">
            <a:hlinkClick r:id="" action="ppaction://media"/>
            <a:extLst>
              <a:ext uri="{FF2B5EF4-FFF2-40B4-BE49-F238E27FC236}">
                <a16:creationId xmlns:a16="http://schemas.microsoft.com/office/drawing/2014/main" id="{81FB03AB-CB18-743F-7C82-23B89C237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78197B9-A8C3-4C3E-A33F-DDF084DB8108}" label="y_2" lang="" r:embed="rId2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52800" y="6444357"/>
            <a:ext cx="974663" cy="974663"/>
          </a:xfrm>
          <a:prstGeom prst="rect">
            <a:avLst/>
          </a:prstGeom>
        </p:spPr>
      </p:pic>
      <p:pic>
        <p:nvPicPr>
          <p:cNvPr id="13" name="Audio Recording Aug 10, 2021 at 11:06:41 AM" descr="Audio Recording Aug 10, 2021 at 11:06:41 AM">
            <a:hlinkClick r:id="" action="ppaction://media"/>
            <a:extLst>
              <a:ext uri="{FF2B5EF4-FFF2-40B4-BE49-F238E27FC236}">
                <a16:creationId xmlns:a16="http://schemas.microsoft.com/office/drawing/2014/main" id="{912BA262-55A6-9B3E-FE5B-62B9770E84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8A232DA-E07B-4270-B271-8089B7F60931}" label="y_3" lang="" r:embed="rId2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934200" y="6444357"/>
            <a:ext cx="974663" cy="974663"/>
          </a:xfrm>
          <a:prstGeom prst="rect">
            <a:avLst/>
          </a:prstGeom>
        </p:spPr>
      </p:pic>
      <p:pic>
        <p:nvPicPr>
          <p:cNvPr id="14" name="Audio Recording Aug 10, 2021 at 11:06:55 AM" descr="Audio Recording Aug 10, 2021 at 11:06:55 AM">
            <a:hlinkClick r:id="" action="ppaction://media"/>
            <a:extLst>
              <a:ext uri="{FF2B5EF4-FFF2-40B4-BE49-F238E27FC236}">
                <a16:creationId xmlns:a16="http://schemas.microsoft.com/office/drawing/2014/main" id="{6BA37147-9C55-4C8B-C474-F71908A437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95F11A9-1C77-4186-AFCB-713F332D76FE}" label="y_4" lang="" r:embed="rId2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515600" y="6516075"/>
            <a:ext cx="974663" cy="974663"/>
          </a:xfrm>
          <a:prstGeom prst="rect">
            <a:avLst/>
          </a:prstGeom>
        </p:spPr>
      </p:pic>
      <p:pic>
        <p:nvPicPr>
          <p:cNvPr id="15" name="Audio Recording Aug 10, 2021 at 11:07:16 AM" descr="Audio Recording Aug 10, 2021 at 11:07:16 AM">
            <a:hlinkClick r:id="" action="ppaction://media"/>
            <a:extLst>
              <a:ext uri="{FF2B5EF4-FFF2-40B4-BE49-F238E27FC236}">
                <a16:creationId xmlns:a16="http://schemas.microsoft.com/office/drawing/2014/main" id="{DCAEF025-F911-107A-5D33-E2F44A5C024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3A276FB-EB98-4AFE-AC73-3BE7740E6234}" label="y_5" lang="" r:embed="rId2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012447" y="6567985"/>
            <a:ext cx="922753" cy="922753"/>
          </a:xfrm>
          <a:prstGeom prst="rect">
            <a:avLst/>
          </a:prstGeom>
        </p:spPr>
      </p:pic>
      <p:sp>
        <p:nvSpPr>
          <p:cNvPr id="17" name="Title 11">
            <a:extLst>
              <a:ext uri="{FF2B5EF4-FFF2-40B4-BE49-F238E27FC236}">
                <a16:creationId xmlns:a16="http://schemas.microsoft.com/office/drawing/2014/main" id="{6A4D24B1-6770-6F8B-8F3C-E27716A097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089" y="9258300"/>
            <a:ext cx="8229600" cy="1143000"/>
          </a:xfrm>
        </p:spPr>
        <p:txBody>
          <a:bodyPr/>
          <a:lstStyle/>
          <a:p>
            <a:pPr algn="l"/>
            <a:r>
              <a:rPr lang="az-Cyrl-AZ" b="1">
                <a:solidFill>
                  <a:schemeClr val="bg1"/>
                </a:solidFill>
              </a:rPr>
              <a:t>Страница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148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E95650-FCF7-416B-8275-906BD7DE6C16}"/>
</file>

<file path=customXml/itemProps2.xml><?xml version="1.0" encoding="utf-8"?>
<ds:datastoreItem xmlns:ds="http://schemas.openxmlformats.org/officeDocument/2006/customXml" ds:itemID="{F26B67BE-189D-4168-9382-83A440632ECE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79</Words>
  <Application>Microsoft Office PowerPoint</Application>
  <PresentationFormat>Custom</PresentationFormat>
  <Paragraphs>16</Paragraphs>
  <Slides>6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Arial</vt:lpstr>
      <vt:lpstr>Acherus Grotesque Light Bold</vt:lpstr>
      <vt:lpstr>Mali Bold</vt:lpstr>
      <vt:lpstr>Cooper Hewitt Bold</vt:lpstr>
      <vt:lpstr>Office Theme</vt:lpstr>
      <vt:lpstr>Гласные звуки</vt:lpstr>
      <vt:lpstr>МАРШРУТЫ</vt:lpstr>
      <vt:lpstr>Страница 1</vt:lpstr>
      <vt:lpstr>Страница 2</vt:lpstr>
      <vt:lpstr>Страница 3</vt:lpstr>
      <vt:lpstr>Страница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5</cp:revision>
  <dcterms:created xsi:type="dcterms:W3CDTF">2006-08-16T00:00:00Z</dcterms:created>
  <dcterms:modified xsi:type="dcterms:W3CDTF">2023-12-21T20:48:25Z</dcterms:modified>
  <dc:identifier>DAFRYEIHZ1c</dc:identifier>
</cp:coreProperties>
</file>