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cherus Grotesque Light Bold" panose="020B060402020202020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oper Hewitt Bold" panose="020B0604020202020204" charset="0"/>
      <p:regular r:id="rId14"/>
      <p:bold r:id="rId15"/>
    </p:embeddedFont>
    <p:embeddedFont>
      <p:font typeface="Mali Bold" panose="020B0604020202020204" charset="-34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77C159-F8E8-42E9-A9D9-D983896E2F30}" v="11" dt="2023-12-19T19:48:26.3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 Daniel" userId="6c5711b8-578f-4d36-989d-6d05a51a5dc1" providerId="ADAL" clId="{AD77C159-F8E8-42E9-A9D9-D983896E2F30}"/>
    <pc:docChg chg="modSld">
      <pc:chgData name="Wolf Daniel" userId="6c5711b8-578f-4d36-989d-6d05a51a5dc1" providerId="ADAL" clId="{AD77C159-F8E8-42E9-A9D9-D983896E2F30}" dt="2023-12-21T20:44:48.815" v="1306" actId="27784"/>
      <pc:docMkLst>
        <pc:docMk/>
      </pc:docMkLst>
      <pc:sldChg chg="modSp mod">
        <pc:chgData name="Wolf Daniel" userId="6c5711b8-578f-4d36-989d-6d05a51a5dc1" providerId="ADAL" clId="{AD77C159-F8E8-42E9-A9D9-D983896E2F30}" dt="2023-12-19T19:47:50.964" v="1262" actId="33553"/>
        <pc:sldMkLst>
          <pc:docMk/>
          <pc:sldMk cId="0" sldId="256"/>
        </pc:sldMkLst>
        <pc:spChg chg="mod">
          <ac:chgData name="Wolf Daniel" userId="6c5711b8-578f-4d36-989d-6d05a51a5dc1" providerId="ADAL" clId="{AD77C159-F8E8-42E9-A9D9-D983896E2F30}" dt="2023-12-19T19:47:50.964" v="1262" actId="33553"/>
          <ac:spMkLst>
            <pc:docMk/>
            <pc:sldMk cId="0" sldId="256"/>
            <ac:spMk id="17" creationId="{00000000-0000-0000-0000-000000000000}"/>
          </ac:spMkLst>
        </pc:spChg>
        <pc:grpChg chg="mod">
          <ac:chgData name="Wolf Daniel" userId="6c5711b8-578f-4d36-989d-6d05a51a5dc1" providerId="ADAL" clId="{AD77C159-F8E8-42E9-A9D9-D983896E2F30}" dt="2023-12-19T19:38:19.537" v="4" actId="962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Wolf Daniel" userId="6c5711b8-578f-4d36-989d-6d05a51a5dc1" providerId="ADAL" clId="{AD77C159-F8E8-42E9-A9D9-D983896E2F30}" dt="2023-12-19T19:38:21.353" v="5" actId="962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Wolf Daniel" userId="6c5711b8-578f-4d36-989d-6d05a51a5dc1" providerId="ADAL" clId="{AD77C159-F8E8-42E9-A9D9-D983896E2F30}" dt="2023-12-19T19:38:47.401" v="94" actId="962"/>
          <ac:grpSpMkLst>
            <pc:docMk/>
            <pc:sldMk cId="0" sldId="256"/>
            <ac:grpSpMk id="14" creationId="{00000000-0000-0000-0000-000000000000}"/>
          </ac:grpSpMkLst>
        </pc:grpChg>
        <pc:grpChg chg="mod">
          <ac:chgData name="Wolf Daniel" userId="6c5711b8-578f-4d36-989d-6d05a51a5dc1" providerId="ADAL" clId="{AD77C159-F8E8-42E9-A9D9-D983896E2F30}" dt="2023-12-19T19:38:56.556" v="172" actId="962"/>
          <ac:grpSpMkLst>
            <pc:docMk/>
            <pc:sldMk cId="0" sldId="256"/>
            <ac:grpSpMk id="18" creationId="{00000000-0000-0000-0000-000000000000}"/>
          </ac:grpSpMkLst>
        </pc:grpChg>
        <pc:picChg chg="mod">
          <ac:chgData name="Wolf Daniel" userId="6c5711b8-578f-4d36-989d-6d05a51a5dc1" providerId="ADAL" clId="{AD77C159-F8E8-42E9-A9D9-D983896E2F30}" dt="2023-12-19T19:38:16.469" v="3" actId="962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38:31.843" v="87" actId="962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38:36.001" v="88" actId="962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38:37.868" v="89" actId="962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38:39.535" v="90" actId="962"/>
          <ac:picMkLst>
            <pc:docMk/>
            <pc:sldMk cId="0" sldId="256"/>
            <ac:picMk id="10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38:41.358" v="91" actId="962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38:43.057" v="92" actId="962"/>
          <ac:picMkLst>
            <pc:docMk/>
            <pc:sldMk cId="0" sldId="256"/>
            <ac:picMk id="12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38:44.980" v="93" actId="962"/>
          <ac:picMkLst>
            <pc:docMk/>
            <pc:sldMk cId="0" sldId="256"/>
            <ac:picMk id="13" creationId="{00000000-0000-0000-0000-000000000000}"/>
          </ac:picMkLst>
        </pc:picChg>
      </pc:sldChg>
      <pc:sldChg chg="modSp mod">
        <pc:chgData name="Wolf Daniel" userId="6c5711b8-578f-4d36-989d-6d05a51a5dc1" providerId="ADAL" clId="{AD77C159-F8E8-42E9-A9D9-D983896E2F30}" dt="2023-12-19T19:47:52.539" v="1263" actId="33553"/>
        <pc:sldMkLst>
          <pc:docMk/>
          <pc:sldMk cId="0" sldId="257"/>
        </pc:sldMkLst>
        <pc:spChg chg="mod">
          <ac:chgData name="Wolf Daniel" userId="6c5711b8-578f-4d36-989d-6d05a51a5dc1" providerId="ADAL" clId="{AD77C159-F8E8-42E9-A9D9-D983896E2F30}" dt="2023-12-19T19:47:52.539" v="1263" actId="33553"/>
          <ac:spMkLst>
            <pc:docMk/>
            <pc:sldMk cId="0" sldId="257"/>
            <ac:spMk id="6" creationId="{00000000-0000-0000-0000-000000000000}"/>
          </ac:spMkLst>
        </pc:spChg>
        <pc:grpChg chg="mod">
          <ac:chgData name="Wolf Daniel" userId="6c5711b8-578f-4d36-989d-6d05a51a5dc1" providerId="ADAL" clId="{AD77C159-F8E8-42E9-A9D9-D983896E2F30}" dt="2023-12-19T19:39:15.267" v="195" actId="962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Wolf Daniel" userId="6c5711b8-578f-4d36-989d-6d05a51a5dc1" providerId="ADAL" clId="{AD77C159-F8E8-42E9-A9D9-D983896E2F30}" dt="2023-12-19T19:39:06.328" v="176" actId="962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39:11.311" v="194" actId="962"/>
          <ac:picMkLst>
            <pc:docMk/>
            <pc:sldMk cId="0" sldId="257"/>
            <ac:picMk id="3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40:03.762" v="305" actId="962"/>
          <ac:picMkLst>
            <pc:docMk/>
            <pc:sldMk cId="0" sldId="257"/>
            <ac:picMk id="7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40:07.890" v="306" actId="962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40:09.206" v="307" actId="962"/>
          <ac:picMkLst>
            <pc:docMk/>
            <pc:sldMk cId="0" sldId="257"/>
            <ac:picMk id="9" creationId="{00000000-0000-0000-0000-000000000000}"/>
          </ac:picMkLst>
        </pc:picChg>
      </pc:sldChg>
      <pc:sldChg chg="addSp delSp modSp mod modMedia">
        <pc:chgData name="Wolf Daniel" userId="6c5711b8-578f-4d36-989d-6d05a51a5dc1" providerId="ADAL" clId="{AD77C159-F8E8-42E9-A9D9-D983896E2F30}" dt="2023-12-21T20:43:00.795" v="1286" actId="27784"/>
        <pc:sldMkLst>
          <pc:docMk/>
          <pc:sldMk cId="0" sldId="258"/>
        </pc:sldMkLst>
        <pc:spChg chg="add del mod">
          <ac:chgData name="Wolf Daniel" userId="6c5711b8-578f-4d36-989d-6d05a51a5dc1" providerId="ADAL" clId="{AD77C159-F8E8-42E9-A9D9-D983896E2F30}" dt="2023-12-19T19:47:57.134" v="1265"/>
          <ac:spMkLst>
            <pc:docMk/>
            <pc:sldMk cId="0" sldId="258"/>
            <ac:spMk id="12" creationId="{EBEC354F-B6C1-CA1D-18B9-A2A1466F5111}"/>
          </ac:spMkLst>
        </pc:spChg>
        <pc:spChg chg="add mod">
          <ac:chgData name="Wolf Daniel" userId="6c5711b8-578f-4d36-989d-6d05a51a5dc1" providerId="ADAL" clId="{AD77C159-F8E8-42E9-A9D9-D983896E2F30}" dt="2023-12-19T19:48:01.379" v="1266" actId="1076"/>
          <ac:spMkLst>
            <pc:docMk/>
            <pc:sldMk cId="0" sldId="258"/>
            <ac:spMk id="13" creationId="{E067B8FE-15ED-8658-89FC-C582D833F2F1}"/>
          </ac:spMkLst>
        </pc:spChg>
        <pc:grpChg chg="mod">
          <ac:chgData name="Wolf Daniel" userId="6c5711b8-578f-4d36-989d-6d05a51a5dc1" providerId="ADAL" clId="{AD77C159-F8E8-42E9-A9D9-D983896E2F30}" dt="2023-12-19T19:40:25.083" v="312" actId="962"/>
          <ac:grpSpMkLst>
            <pc:docMk/>
            <pc:sldMk cId="0" sldId="258"/>
            <ac:grpSpMk id="3" creationId="{00000000-0000-0000-0000-000000000000}"/>
          </ac:grpSpMkLst>
        </pc:grpChg>
        <pc:grpChg chg="mod">
          <ac:chgData name="Wolf Daniel" userId="6c5711b8-578f-4d36-989d-6d05a51a5dc1" providerId="ADAL" clId="{AD77C159-F8E8-42E9-A9D9-D983896E2F30}" dt="2023-12-19T19:40:27.925" v="313" actId="962"/>
          <ac:grpSpMkLst>
            <pc:docMk/>
            <pc:sldMk cId="0" sldId="258"/>
            <ac:grpSpMk id="5" creationId="{00000000-0000-0000-0000-000000000000}"/>
          </ac:grpSpMkLst>
        </pc:grpChg>
        <pc:picChg chg="mod">
          <ac:chgData name="Wolf Daniel" userId="6c5711b8-578f-4d36-989d-6d05a51a5dc1" providerId="ADAL" clId="{AD77C159-F8E8-42E9-A9D9-D983896E2F30}" dt="2023-12-19T19:40:21.159" v="311" actId="962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40:32.029" v="325" actId="962"/>
          <ac:picMkLst>
            <pc:docMk/>
            <pc:sldMk cId="0" sldId="258"/>
            <ac:picMk id="7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41:10.292" v="335" actId="962"/>
          <ac:picMkLst>
            <pc:docMk/>
            <pc:sldMk cId="0" sldId="258"/>
            <ac:picMk id="8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41:14.377" v="336" actId="962"/>
          <ac:picMkLst>
            <pc:docMk/>
            <pc:sldMk cId="0" sldId="258"/>
            <ac:picMk id="9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41:18.572" v="354" actId="962"/>
          <ac:picMkLst>
            <pc:docMk/>
            <pc:sldMk cId="0" sldId="258"/>
            <ac:picMk id="10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41:50.179" v="596" actId="962"/>
          <ac:picMkLst>
            <pc:docMk/>
            <pc:sldMk cId="0" sldId="258"/>
            <ac:picMk id="11" creationId="{0E0B36F9-DB1C-855D-AB4E-BD9E8D77A33E}"/>
          </ac:picMkLst>
        </pc:picChg>
        <pc:picChg chg="mod">
          <ac:chgData name="Wolf Daniel" userId="6c5711b8-578f-4d36-989d-6d05a51a5dc1" providerId="ADAL" clId="{AD77C159-F8E8-42E9-A9D9-D983896E2F30}" dt="2023-12-21T20:42:32" v="1279" actId="27784"/>
          <ac:picMkLst>
            <pc:docMk/>
            <pc:sldMk cId="0" sldId="258"/>
            <ac:picMk id="20" creationId="{EB3860E3-F0F8-375D-84DF-42798F2FA814}"/>
          </ac:picMkLst>
        </pc:picChg>
        <pc:picChg chg="mod">
          <ac:chgData name="Wolf Daniel" userId="6c5711b8-578f-4d36-989d-6d05a51a5dc1" providerId="ADAL" clId="{AD77C159-F8E8-42E9-A9D9-D983896E2F30}" dt="2023-12-21T20:42:35.927" v="1280" actId="27784"/>
          <ac:picMkLst>
            <pc:docMk/>
            <pc:sldMk cId="0" sldId="258"/>
            <ac:picMk id="21" creationId="{A84BA2AE-8AA3-BB09-5CBB-D44864A2A0CF}"/>
          </ac:picMkLst>
        </pc:picChg>
        <pc:picChg chg="mod">
          <ac:chgData name="Wolf Daniel" userId="6c5711b8-578f-4d36-989d-6d05a51a5dc1" providerId="ADAL" clId="{AD77C159-F8E8-42E9-A9D9-D983896E2F30}" dt="2023-12-21T20:42:39.722" v="1281" actId="27784"/>
          <ac:picMkLst>
            <pc:docMk/>
            <pc:sldMk cId="0" sldId="258"/>
            <ac:picMk id="22" creationId="{FBDF2C37-068B-145C-2D00-BF952C357AAB}"/>
          </ac:picMkLst>
        </pc:picChg>
        <pc:picChg chg="mod">
          <ac:chgData name="Wolf Daniel" userId="6c5711b8-578f-4d36-989d-6d05a51a5dc1" providerId="ADAL" clId="{AD77C159-F8E8-42E9-A9D9-D983896E2F30}" dt="2023-12-21T20:42:42.884" v="1282" actId="27784"/>
          <ac:picMkLst>
            <pc:docMk/>
            <pc:sldMk cId="0" sldId="258"/>
            <ac:picMk id="23" creationId="{4EB9073B-5A1F-3443-769D-2E52B5F71888}"/>
          </ac:picMkLst>
        </pc:picChg>
        <pc:picChg chg="mod">
          <ac:chgData name="Wolf Daniel" userId="6c5711b8-578f-4d36-989d-6d05a51a5dc1" providerId="ADAL" clId="{AD77C159-F8E8-42E9-A9D9-D983896E2F30}" dt="2023-12-21T20:42:47.412" v="1283" actId="27784"/>
          <ac:picMkLst>
            <pc:docMk/>
            <pc:sldMk cId="0" sldId="258"/>
            <ac:picMk id="24" creationId="{62C63745-B285-4541-5642-E7481BAA1CC3}"/>
          </ac:picMkLst>
        </pc:picChg>
        <pc:picChg chg="mod">
          <ac:chgData name="Wolf Daniel" userId="6c5711b8-578f-4d36-989d-6d05a51a5dc1" providerId="ADAL" clId="{AD77C159-F8E8-42E9-A9D9-D983896E2F30}" dt="2023-12-21T20:42:51.586" v="1284" actId="27784"/>
          <ac:picMkLst>
            <pc:docMk/>
            <pc:sldMk cId="0" sldId="258"/>
            <ac:picMk id="25" creationId="{F1215BC0-8771-DC8A-C9B1-6C6CF932E702}"/>
          </ac:picMkLst>
        </pc:picChg>
        <pc:picChg chg="mod">
          <ac:chgData name="Wolf Daniel" userId="6c5711b8-578f-4d36-989d-6d05a51a5dc1" providerId="ADAL" clId="{AD77C159-F8E8-42E9-A9D9-D983896E2F30}" dt="2023-12-21T20:42:56.345" v="1285" actId="27784"/>
          <ac:picMkLst>
            <pc:docMk/>
            <pc:sldMk cId="0" sldId="258"/>
            <ac:picMk id="26" creationId="{B3DE5E9F-F560-20E9-E7C8-E14EFC7F15E4}"/>
          </ac:picMkLst>
        </pc:picChg>
        <pc:picChg chg="mod">
          <ac:chgData name="Wolf Daniel" userId="6c5711b8-578f-4d36-989d-6d05a51a5dc1" providerId="ADAL" clId="{AD77C159-F8E8-42E9-A9D9-D983896E2F30}" dt="2023-12-21T20:43:00.795" v="1286" actId="27784"/>
          <ac:picMkLst>
            <pc:docMk/>
            <pc:sldMk cId="0" sldId="258"/>
            <ac:picMk id="27" creationId="{0815410A-E8DE-B11F-F41D-C6B0716718A8}"/>
          </ac:picMkLst>
        </pc:picChg>
      </pc:sldChg>
      <pc:sldChg chg="addSp delSp modSp mod modMedia">
        <pc:chgData name="Wolf Daniel" userId="6c5711b8-578f-4d36-989d-6d05a51a5dc1" providerId="ADAL" clId="{AD77C159-F8E8-42E9-A9D9-D983896E2F30}" dt="2023-12-21T20:43:39.278" v="1294" actId="27784"/>
        <pc:sldMkLst>
          <pc:docMk/>
          <pc:sldMk cId="2528248558" sldId="259"/>
        </pc:sldMkLst>
        <pc:spChg chg="add del mod">
          <ac:chgData name="Wolf Daniel" userId="6c5711b8-578f-4d36-989d-6d05a51a5dc1" providerId="ADAL" clId="{AD77C159-F8E8-42E9-A9D9-D983896E2F30}" dt="2023-12-19T19:48:04.432" v="1268"/>
          <ac:spMkLst>
            <pc:docMk/>
            <pc:sldMk cId="2528248558" sldId="259"/>
            <ac:spMk id="20" creationId="{946AD480-F032-3433-855A-583A4634785D}"/>
          </ac:spMkLst>
        </pc:spChg>
        <pc:spChg chg="add mod">
          <ac:chgData name="Wolf Daniel" userId="6c5711b8-578f-4d36-989d-6d05a51a5dc1" providerId="ADAL" clId="{AD77C159-F8E8-42E9-A9D9-D983896E2F30}" dt="2023-12-19T19:48:09.674" v="1270" actId="20577"/>
          <ac:spMkLst>
            <pc:docMk/>
            <pc:sldMk cId="2528248558" sldId="259"/>
            <ac:spMk id="21" creationId="{E067B8FE-15ED-8658-89FC-C582D833F2F1}"/>
          </ac:spMkLst>
        </pc:spChg>
        <pc:grpChg chg="mod">
          <ac:chgData name="Wolf Daniel" userId="6c5711b8-578f-4d36-989d-6d05a51a5dc1" providerId="ADAL" clId="{AD77C159-F8E8-42E9-A9D9-D983896E2F30}" dt="2023-12-19T19:43:15.980" v="601" actId="962"/>
          <ac:grpSpMkLst>
            <pc:docMk/>
            <pc:sldMk cId="2528248558" sldId="259"/>
            <ac:grpSpMk id="3" creationId="{00000000-0000-0000-0000-000000000000}"/>
          </ac:grpSpMkLst>
        </pc:grpChg>
        <pc:grpChg chg="mod">
          <ac:chgData name="Wolf Daniel" userId="6c5711b8-578f-4d36-989d-6d05a51a5dc1" providerId="ADAL" clId="{AD77C159-F8E8-42E9-A9D9-D983896E2F30}" dt="2023-12-19T19:43:17.759" v="602" actId="962"/>
          <ac:grpSpMkLst>
            <pc:docMk/>
            <pc:sldMk cId="2528248558" sldId="259"/>
            <ac:grpSpMk id="5" creationId="{00000000-0000-0000-0000-000000000000}"/>
          </ac:grpSpMkLst>
        </pc:grpChg>
        <pc:picChg chg="mod">
          <ac:chgData name="Wolf Daniel" userId="6c5711b8-578f-4d36-989d-6d05a51a5dc1" providerId="ADAL" clId="{AD77C159-F8E8-42E9-A9D9-D983896E2F30}" dt="2023-12-19T19:43:13.105" v="600" actId="962"/>
          <ac:picMkLst>
            <pc:docMk/>
            <pc:sldMk cId="2528248558" sldId="259"/>
            <ac:picMk id="2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43:20.770" v="614" actId="962"/>
          <ac:picMkLst>
            <pc:docMk/>
            <pc:sldMk cId="2528248558" sldId="259"/>
            <ac:picMk id="7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43:33.394" v="624" actId="962"/>
          <ac:picMkLst>
            <pc:docMk/>
            <pc:sldMk cId="2528248558" sldId="259"/>
            <ac:picMk id="8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43:38.471" v="625" actId="962"/>
          <ac:picMkLst>
            <pc:docMk/>
            <pc:sldMk cId="2528248558" sldId="259"/>
            <ac:picMk id="9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43:44.331" v="643" actId="962"/>
          <ac:picMkLst>
            <pc:docMk/>
            <pc:sldMk cId="2528248558" sldId="259"/>
            <ac:picMk id="10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44:15.785" v="849" actId="962"/>
          <ac:picMkLst>
            <pc:docMk/>
            <pc:sldMk cId="2528248558" sldId="259"/>
            <ac:picMk id="11" creationId="{0E0B36F9-DB1C-855D-AB4E-BD9E8D77A33E}"/>
          </ac:picMkLst>
        </pc:picChg>
        <pc:picChg chg="mod">
          <ac:chgData name="Wolf Daniel" userId="6c5711b8-578f-4d36-989d-6d05a51a5dc1" providerId="ADAL" clId="{AD77C159-F8E8-42E9-A9D9-D983896E2F30}" dt="2023-12-21T20:43:07.777" v="1287" actId="27784"/>
          <ac:picMkLst>
            <pc:docMk/>
            <pc:sldMk cId="2528248558" sldId="259"/>
            <ac:picMk id="12" creationId="{8751C3C3-AE6C-F24B-0623-BE3CFFC8BE27}"/>
          </ac:picMkLst>
        </pc:picChg>
        <pc:picChg chg="mod">
          <ac:chgData name="Wolf Daniel" userId="6c5711b8-578f-4d36-989d-6d05a51a5dc1" providerId="ADAL" clId="{AD77C159-F8E8-42E9-A9D9-D983896E2F30}" dt="2023-12-21T20:43:11.186" v="1288" actId="27784"/>
          <ac:picMkLst>
            <pc:docMk/>
            <pc:sldMk cId="2528248558" sldId="259"/>
            <ac:picMk id="13" creationId="{07826B30-48D7-640E-B23F-7C0A2A59AB9C}"/>
          </ac:picMkLst>
        </pc:picChg>
        <pc:picChg chg="mod">
          <ac:chgData name="Wolf Daniel" userId="6c5711b8-578f-4d36-989d-6d05a51a5dc1" providerId="ADAL" clId="{AD77C159-F8E8-42E9-A9D9-D983896E2F30}" dt="2023-12-21T20:43:15.614" v="1289" actId="27784"/>
          <ac:picMkLst>
            <pc:docMk/>
            <pc:sldMk cId="2528248558" sldId="259"/>
            <ac:picMk id="14" creationId="{08A12F01-A78A-A740-0F8A-4B45DE80019A}"/>
          </ac:picMkLst>
        </pc:picChg>
        <pc:picChg chg="mod">
          <ac:chgData name="Wolf Daniel" userId="6c5711b8-578f-4d36-989d-6d05a51a5dc1" providerId="ADAL" clId="{AD77C159-F8E8-42E9-A9D9-D983896E2F30}" dt="2023-12-21T20:43:19.510" v="1290" actId="27784"/>
          <ac:picMkLst>
            <pc:docMk/>
            <pc:sldMk cId="2528248558" sldId="259"/>
            <ac:picMk id="15" creationId="{C46F20FD-42BB-B5AE-9520-91AD19B29356}"/>
          </ac:picMkLst>
        </pc:picChg>
        <pc:picChg chg="mod">
          <ac:chgData name="Wolf Daniel" userId="6c5711b8-578f-4d36-989d-6d05a51a5dc1" providerId="ADAL" clId="{AD77C159-F8E8-42E9-A9D9-D983896E2F30}" dt="2023-12-21T20:43:24.694" v="1291" actId="27784"/>
          <ac:picMkLst>
            <pc:docMk/>
            <pc:sldMk cId="2528248558" sldId="259"/>
            <ac:picMk id="16" creationId="{C6F3845F-94C6-11BC-D4EA-D152A3B47168}"/>
          </ac:picMkLst>
        </pc:picChg>
        <pc:picChg chg="mod">
          <ac:chgData name="Wolf Daniel" userId="6c5711b8-578f-4d36-989d-6d05a51a5dc1" providerId="ADAL" clId="{AD77C159-F8E8-42E9-A9D9-D983896E2F30}" dt="2023-12-21T20:43:29.106" v="1292" actId="27784"/>
          <ac:picMkLst>
            <pc:docMk/>
            <pc:sldMk cId="2528248558" sldId="259"/>
            <ac:picMk id="17" creationId="{E0FE366B-CF0D-1871-0DAE-29DD5F2A480B}"/>
          </ac:picMkLst>
        </pc:picChg>
        <pc:picChg chg="mod">
          <ac:chgData name="Wolf Daniel" userId="6c5711b8-578f-4d36-989d-6d05a51a5dc1" providerId="ADAL" clId="{AD77C159-F8E8-42E9-A9D9-D983896E2F30}" dt="2023-12-21T20:43:33.900" v="1293" actId="27784"/>
          <ac:picMkLst>
            <pc:docMk/>
            <pc:sldMk cId="2528248558" sldId="259"/>
            <ac:picMk id="18" creationId="{E0A3C175-7E3E-25FB-EE41-C0FBBCC6A0EE}"/>
          </ac:picMkLst>
        </pc:picChg>
        <pc:picChg chg="mod">
          <ac:chgData name="Wolf Daniel" userId="6c5711b8-578f-4d36-989d-6d05a51a5dc1" providerId="ADAL" clId="{AD77C159-F8E8-42E9-A9D9-D983896E2F30}" dt="2023-12-21T20:43:39.278" v="1294" actId="27784"/>
          <ac:picMkLst>
            <pc:docMk/>
            <pc:sldMk cId="2528248558" sldId="259"/>
            <ac:picMk id="19" creationId="{E7F6B1B2-A75C-4E80-B68D-EF14FC9292BA}"/>
          </ac:picMkLst>
        </pc:picChg>
      </pc:sldChg>
      <pc:sldChg chg="addSp delSp modSp mod modMedia">
        <pc:chgData name="Wolf Daniel" userId="6c5711b8-578f-4d36-989d-6d05a51a5dc1" providerId="ADAL" clId="{AD77C159-F8E8-42E9-A9D9-D983896E2F30}" dt="2023-12-21T20:44:30.423" v="1302" actId="27784"/>
        <pc:sldMkLst>
          <pc:docMk/>
          <pc:sldMk cId="55777309" sldId="260"/>
        </pc:sldMkLst>
        <pc:spChg chg="add del mod">
          <ac:chgData name="Wolf Daniel" userId="6c5711b8-578f-4d36-989d-6d05a51a5dc1" providerId="ADAL" clId="{AD77C159-F8E8-42E9-A9D9-D983896E2F30}" dt="2023-12-19T19:48:14.369" v="1272"/>
          <ac:spMkLst>
            <pc:docMk/>
            <pc:sldMk cId="55777309" sldId="260"/>
            <ac:spMk id="12" creationId="{55D38758-9D97-3D21-7A31-18274A197CC1}"/>
          </ac:spMkLst>
        </pc:spChg>
        <pc:spChg chg="add mod">
          <ac:chgData name="Wolf Daniel" userId="6c5711b8-578f-4d36-989d-6d05a51a5dc1" providerId="ADAL" clId="{AD77C159-F8E8-42E9-A9D9-D983896E2F30}" dt="2023-12-19T19:48:18.385" v="1274" actId="20577"/>
          <ac:spMkLst>
            <pc:docMk/>
            <pc:sldMk cId="55777309" sldId="260"/>
            <ac:spMk id="13" creationId="{E067B8FE-15ED-8658-89FC-C582D833F2F1}"/>
          </ac:spMkLst>
        </pc:spChg>
        <pc:grpChg chg="mod">
          <ac:chgData name="Wolf Daniel" userId="6c5711b8-578f-4d36-989d-6d05a51a5dc1" providerId="ADAL" clId="{AD77C159-F8E8-42E9-A9D9-D983896E2F30}" dt="2023-12-19T19:45:09.302" v="854" actId="962"/>
          <ac:grpSpMkLst>
            <pc:docMk/>
            <pc:sldMk cId="55777309" sldId="260"/>
            <ac:grpSpMk id="3" creationId="{00000000-0000-0000-0000-000000000000}"/>
          </ac:grpSpMkLst>
        </pc:grpChg>
        <pc:grpChg chg="mod">
          <ac:chgData name="Wolf Daniel" userId="6c5711b8-578f-4d36-989d-6d05a51a5dc1" providerId="ADAL" clId="{AD77C159-F8E8-42E9-A9D9-D983896E2F30}" dt="2023-12-19T19:45:10.755" v="855" actId="962"/>
          <ac:grpSpMkLst>
            <pc:docMk/>
            <pc:sldMk cId="55777309" sldId="260"/>
            <ac:grpSpMk id="5" creationId="{00000000-0000-0000-0000-000000000000}"/>
          </ac:grpSpMkLst>
        </pc:grpChg>
        <pc:picChg chg="mod">
          <ac:chgData name="Wolf Daniel" userId="6c5711b8-578f-4d36-989d-6d05a51a5dc1" providerId="ADAL" clId="{AD77C159-F8E8-42E9-A9D9-D983896E2F30}" dt="2023-12-19T19:45:06.280" v="853" actId="962"/>
          <ac:picMkLst>
            <pc:docMk/>
            <pc:sldMk cId="55777309" sldId="260"/>
            <ac:picMk id="2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45:14.272" v="867" actId="962"/>
          <ac:picMkLst>
            <pc:docMk/>
            <pc:sldMk cId="55777309" sldId="260"/>
            <ac:picMk id="7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45:19.400" v="877" actId="962"/>
          <ac:picMkLst>
            <pc:docMk/>
            <pc:sldMk cId="55777309" sldId="260"/>
            <ac:picMk id="8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45:24.883" v="878" actId="962"/>
          <ac:picMkLst>
            <pc:docMk/>
            <pc:sldMk cId="55777309" sldId="260"/>
            <ac:picMk id="9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45:30.897" v="904" actId="962"/>
          <ac:picMkLst>
            <pc:docMk/>
            <pc:sldMk cId="55777309" sldId="260"/>
            <ac:picMk id="10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45:59.535" v="1102" actId="962"/>
          <ac:picMkLst>
            <pc:docMk/>
            <pc:sldMk cId="55777309" sldId="260"/>
            <ac:picMk id="11" creationId="{0E0B36F9-DB1C-855D-AB4E-BD9E8D77A33E}"/>
          </ac:picMkLst>
        </pc:picChg>
        <pc:picChg chg="mod">
          <ac:chgData name="Wolf Daniel" userId="6c5711b8-578f-4d36-989d-6d05a51a5dc1" providerId="ADAL" clId="{AD77C159-F8E8-42E9-A9D9-D983896E2F30}" dt="2023-12-21T20:43:45.043" v="1295" actId="27784"/>
          <ac:picMkLst>
            <pc:docMk/>
            <pc:sldMk cId="55777309" sldId="260"/>
            <ac:picMk id="20" creationId="{D7B06B80-B72B-965E-5FD9-CBA843F5C3A5}"/>
          </ac:picMkLst>
        </pc:picChg>
        <pc:picChg chg="mod">
          <ac:chgData name="Wolf Daniel" userId="6c5711b8-578f-4d36-989d-6d05a51a5dc1" providerId="ADAL" clId="{AD77C159-F8E8-42E9-A9D9-D983896E2F30}" dt="2023-12-21T20:43:48.938" v="1296" actId="27784"/>
          <ac:picMkLst>
            <pc:docMk/>
            <pc:sldMk cId="55777309" sldId="260"/>
            <ac:picMk id="21" creationId="{A1CF8B3D-DC66-7352-225A-53F3E07691D2}"/>
          </ac:picMkLst>
        </pc:picChg>
        <pc:picChg chg="mod">
          <ac:chgData name="Wolf Daniel" userId="6c5711b8-578f-4d36-989d-6d05a51a5dc1" providerId="ADAL" clId="{AD77C159-F8E8-42E9-A9D9-D983896E2F30}" dt="2023-12-21T20:43:52.237" v="1297" actId="27784"/>
          <ac:picMkLst>
            <pc:docMk/>
            <pc:sldMk cId="55777309" sldId="260"/>
            <ac:picMk id="22" creationId="{D9B3EF49-B2D2-9045-BF3B-B34BCD194E1C}"/>
          </ac:picMkLst>
        </pc:picChg>
        <pc:picChg chg="mod">
          <ac:chgData name="Wolf Daniel" userId="6c5711b8-578f-4d36-989d-6d05a51a5dc1" providerId="ADAL" clId="{AD77C159-F8E8-42E9-A9D9-D983896E2F30}" dt="2023-12-21T20:43:55.752" v="1298" actId="27784"/>
          <ac:picMkLst>
            <pc:docMk/>
            <pc:sldMk cId="55777309" sldId="260"/>
            <ac:picMk id="23" creationId="{1C48D438-3DB9-5748-2741-51E30CCE40EA}"/>
          </ac:picMkLst>
        </pc:picChg>
        <pc:picChg chg="mod">
          <ac:chgData name="Wolf Daniel" userId="6c5711b8-578f-4d36-989d-6d05a51a5dc1" providerId="ADAL" clId="{AD77C159-F8E8-42E9-A9D9-D983896E2F30}" dt="2023-12-21T20:43:59.979" v="1299" actId="27784"/>
          <ac:picMkLst>
            <pc:docMk/>
            <pc:sldMk cId="55777309" sldId="260"/>
            <ac:picMk id="24" creationId="{B54EC9FF-2D64-DB1B-DFAE-E1D3E390ADE3}"/>
          </ac:picMkLst>
        </pc:picChg>
        <pc:picChg chg="mod">
          <ac:chgData name="Wolf Daniel" userId="6c5711b8-578f-4d36-989d-6d05a51a5dc1" providerId="ADAL" clId="{AD77C159-F8E8-42E9-A9D9-D983896E2F30}" dt="2023-12-21T20:44:22.189" v="1300" actId="27784"/>
          <ac:picMkLst>
            <pc:docMk/>
            <pc:sldMk cId="55777309" sldId="260"/>
            <ac:picMk id="25" creationId="{13B79EEF-BD91-DA3C-9726-23B741895975}"/>
          </ac:picMkLst>
        </pc:picChg>
        <pc:picChg chg="mod">
          <ac:chgData name="Wolf Daniel" userId="6c5711b8-578f-4d36-989d-6d05a51a5dc1" providerId="ADAL" clId="{AD77C159-F8E8-42E9-A9D9-D983896E2F30}" dt="2023-12-21T20:44:26.589" v="1301" actId="27784"/>
          <ac:picMkLst>
            <pc:docMk/>
            <pc:sldMk cId="55777309" sldId="260"/>
            <ac:picMk id="26" creationId="{619B5466-FC65-0A97-E144-3A9291F3F368}"/>
          </ac:picMkLst>
        </pc:picChg>
        <pc:picChg chg="mod">
          <ac:chgData name="Wolf Daniel" userId="6c5711b8-578f-4d36-989d-6d05a51a5dc1" providerId="ADAL" clId="{AD77C159-F8E8-42E9-A9D9-D983896E2F30}" dt="2023-12-21T20:44:30.423" v="1302" actId="27784"/>
          <ac:picMkLst>
            <pc:docMk/>
            <pc:sldMk cId="55777309" sldId="260"/>
            <ac:picMk id="27" creationId="{FCC42471-D3F5-2095-12A2-271140AB5A46}"/>
          </ac:picMkLst>
        </pc:picChg>
      </pc:sldChg>
      <pc:sldChg chg="addSp delSp modSp mod modMedia">
        <pc:chgData name="Wolf Daniel" userId="6c5711b8-578f-4d36-989d-6d05a51a5dc1" providerId="ADAL" clId="{AD77C159-F8E8-42E9-A9D9-D983896E2F30}" dt="2023-12-21T20:44:48.815" v="1306" actId="27784"/>
        <pc:sldMkLst>
          <pc:docMk/>
          <pc:sldMk cId="714850889" sldId="261"/>
        </pc:sldMkLst>
        <pc:spChg chg="add del mod">
          <ac:chgData name="Wolf Daniel" userId="6c5711b8-578f-4d36-989d-6d05a51a5dc1" providerId="ADAL" clId="{AD77C159-F8E8-42E9-A9D9-D983896E2F30}" dt="2023-12-19T19:48:21.203" v="1276"/>
          <ac:spMkLst>
            <pc:docMk/>
            <pc:sldMk cId="714850889" sldId="261"/>
            <ac:spMk id="16" creationId="{7ADFAA80-F0A8-6688-FFF6-314E8414A690}"/>
          </ac:spMkLst>
        </pc:spChg>
        <pc:spChg chg="add mod">
          <ac:chgData name="Wolf Daniel" userId="6c5711b8-578f-4d36-989d-6d05a51a5dc1" providerId="ADAL" clId="{AD77C159-F8E8-42E9-A9D9-D983896E2F30}" dt="2023-12-19T19:48:26.369" v="1278" actId="20577"/>
          <ac:spMkLst>
            <pc:docMk/>
            <pc:sldMk cId="714850889" sldId="261"/>
            <ac:spMk id="17" creationId="{E067B8FE-15ED-8658-89FC-C582D833F2F1}"/>
          </ac:spMkLst>
        </pc:spChg>
        <pc:grpChg chg="mod">
          <ac:chgData name="Wolf Daniel" userId="6c5711b8-578f-4d36-989d-6d05a51a5dc1" providerId="ADAL" clId="{AD77C159-F8E8-42E9-A9D9-D983896E2F30}" dt="2023-12-19T19:46:11.470" v="1107" actId="962"/>
          <ac:grpSpMkLst>
            <pc:docMk/>
            <pc:sldMk cId="714850889" sldId="261"/>
            <ac:grpSpMk id="3" creationId="{00000000-0000-0000-0000-000000000000}"/>
          </ac:grpSpMkLst>
        </pc:grpChg>
        <pc:grpChg chg="mod">
          <ac:chgData name="Wolf Daniel" userId="6c5711b8-578f-4d36-989d-6d05a51a5dc1" providerId="ADAL" clId="{AD77C159-F8E8-42E9-A9D9-D983896E2F30}" dt="2023-12-19T19:46:15.337" v="1108" actId="962"/>
          <ac:grpSpMkLst>
            <pc:docMk/>
            <pc:sldMk cId="714850889" sldId="261"/>
            <ac:grpSpMk id="5" creationId="{00000000-0000-0000-0000-000000000000}"/>
          </ac:grpSpMkLst>
        </pc:grpChg>
        <pc:picChg chg="mod">
          <ac:chgData name="Wolf Daniel" userId="6c5711b8-578f-4d36-989d-6d05a51a5dc1" providerId="ADAL" clId="{AD77C159-F8E8-42E9-A9D9-D983896E2F30}" dt="2023-12-19T19:46:07.599" v="1106" actId="962"/>
          <ac:picMkLst>
            <pc:docMk/>
            <pc:sldMk cId="714850889" sldId="261"/>
            <ac:picMk id="2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47:13.896" v="1120" actId="962"/>
          <ac:picMkLst>
            <pc:docMk/>
            <pc:sldMk cId="714850889" sldId="261"/>
            <ac:picMk id="7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47:20.879" v="1130" actId="962"/>
          <ac:picMkLst>
            <pc:docMk/>
            <pc:sldMk cId="714850889" sldId="261"/>
            <ac:picMk id="8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47:24.715" v="1131" actId="962"/>
          <ac:picMkLst>
            <pc:docMk/>
            <pc:sldMk cId="714850889" sldId="261"/>
            <ac:picMk id="9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47:28.973" v="1153" actId="962"/>
          <ac:picMkLst>
            <pc:docMk/>
            <pc:sldMk cId="714850889" sldId="261"/>
            <ac:picMk id="10" creationId="{00000000-0000-0000-0000-000000000000}"/>
          </ac:picMkLst>
        </pc:picChg>
        <pc:picChg chg="mod">
          <ac:chgData name="Wolf Daniel" userId="6c5711b8-578f-4d36-989d-6d05a51a5dc1" providerId="ADAL" clId="{AD77C159-F8E8-42E9-A9D9-D983896E2F30}" dt="2023-12-19T19:47:45.797" v="1261" actId="962"/>
          <ac:picMkLst>
            <pc:docMk/>
            <pc:sldMk cId="714850889" sldId="261"/>
            <ac:picMk id="11" creationId="{0E0B36F9-DB1C-855D-AB4E-BD9E8D77A33E}"/>
          </ac:picMkLst>
        </pc:picChg>
        <pc:picChg chg="mod">
          <ac:chgData name="Wolf Daniel" userId="6c5711b8-578f-4d36-989d-6d05a51a5dc1" providerId="ADAL" clId="{AD77C159-F8E8-42E9-A9D9-D983896E2F30}" dt="2023-12-21T20:44:35.889" v="1303" actId="27784"/>
          <ac:picMkLst>
            <pc:docMk/>
            <pc:sldMk cId="714850889" sldId="261"/>
            <ac:picMk id="12" creationId="{81FB03AB-CB18-743F-7C82-23B89C237CA0}"/>
          </ac:picMkLst>
        </pc:picChg>
        <pc:picChg chg="mod">
          <ac:chgData name="Wolf Daniel" userId="6c5711b8-578f-4d36-989d-6d05a51a5dc1" providerId="ADAL" clId="{AD77C159-F8E8-42E9-A9D9-D983896E2F30}" dt="2023-12-21T20:44:41.214" v="1304" actId="27784"/>
          <ac:picMkLst>
            <pc:docMk/>
            <pc:sldMk cId="714850889" sldId="261"/>
            <ac:picMk id="13" creationId="{912BA262-55A6-9B3E-FE5B-62B9770E84AF}"/>
          </ac:picMkLst>
        </pc:picChg>
        <pc:picChg chg="mod">
          <ac:chgData name="Wolf Daniel" userId="6c5711b8-578f-4d36-989d-6d05a51a5dc1" providerId="ADAL" clId="{AD77C159-F8E8-42E9-A9D9-D983896E2F30}" dt="2023-12-21T20:44:45.004" v="1305" actId="27784"/>
          <ac:picMkLst>
            <pc:docMk/>
            <pc:sldMk cId="714850889" sldId="261"/>
            <ac:picMk id="14" creationId="{6BA37147-9C55-4C8B-C474-F71908A43738}"/>
          </ac:picMkLst>
        </pc:picChg>
        <pc:picChg chg="mod">
          <ac:chgData name="Wolf Daniel" userId="6c5711b8-578f-4d36-989d-6d05a51a5dc1" providerId="ADAL" clId="{AD77C159-F8E8-42E9-A9D9-D983896E2F30}" dt="2023-12-21T20:44:48.815" v="1306" actId="27784"/>
          <ac:picMkLst>
            <pc:docMk/>
            <pc:sldMk cId="714850889" sldId="261"/>
            <ac:picMk id="15" creationId="{DCAEF025-F911-107A-5D33-E2F44A5C0246}"/>
          </ac:picMkLst>
        </pc:picChg>
      </pc:sldChg>
    </pc:docChg>
  </pc:docChgLst>
  <pc:docChgLst>
    <pc:chgData name="Wolf Daniel" userId="6c5711b8-578f-4d36-989d-6d05a51a5dc1" providerId="ADAL" clId="{215C0387-8227-BF4F-B3E0-36895CB60752}"/>
    <pc:docChg chg="modSld">
      <pc:chgData name="Wolf Daniel" userId="6c5711b8-578f-4d36-989d-6d05a51a5dc1" providerId="ADAL" clId="{215C0387-8227-BF4F-B3E0-36895CB60752}" dt="2023-12-20T17:17:28.688" v="3"/>
      <pc:docMkLst>
        <pc:docMk/>
      </pc:docMkLst>
      <pc:sldChg chg="modSp mod">
        <pc:chgData name="Wolf Daniel" userId="6c5711b8-578f-4d36-989d-6d05a51a5dc1" providerId="ADAL" clId="{215C0387-8227-BF4F-B3E0-36895CB60752}" dt="2023-12-20T17:17:19.445" v="0"/>
        <pc:sldMkLst>
          <pc:docMk/>
          <pc:sldMk cId="0" sldId="258"/>
        </pc:sldMkLst>
        <pc:spChg chg="mod">
          <ac:chgData name="Wolf Daniel" userId="6c5711b8-578f-4d36-989d-6d05a51a5dc1" providerId="ADAL" clId="{215C0387-8227-BF4F-B3E0-36895CB60752}" dt="2023-12-20T17:17:19.445" v="0"/>
          <ac:spMkLst>
            <pc:docMk/>
            <pc:sldMk cId="0" sldId="258"/>
            <ac:spMk id="13" creationId="{E067B8FE-15ED-8658-89FC-C582D833F2F1}"/>
          </ac:spMkLst>
        </pc:spChg>
      </pc:sldChg>
      <pc:sldChg chg="modSp mod">
        <pc:chgData name="Wolf Daniel" userId="6c5711b8-578f-4d36-989d-6d05a51a5dc1" providerId="ADAL" clId="{215C0387-8227-BF4F-B3E0-36895CB60752}" dt="2023-12-20T17:17:23.011" v="1"/>
        <pc:sldMkLst>
          <pc:docMk/>
          <pc:sldMk cId="2528248558" sldId="259"/>
        </pc:sldMkLst>
        <pc:spChg chg="mod">
          <ac:chgData name="Wolf Daniel" userId="6c5711b8-578f-4d36-989d-6d05a51a5dc1" providerId="ADAL" clId="{215C0387-8227-BF4F-B3E0-36895CB60752}" dt="2023-12-20T17:17:23.011" v="1"/>
          <ac:spMkLst>
            <pc:docMk/>
            <pc:sldMk cId="2528248558" sldId="259"/>
            <ac:spMk id="21" creationId="{E067B8FE-15ED-8658-89FC-C582D833F2F1}"/>
          </ac:spMkLst>
        </pc:spChg>
      </pc:sldChg>
      <pc:sldChg chg="modSp mod">
        <pc:chgData name="Wolf Daniel" userId="6c5711b8-578f-4d36-989d-6d05a51a5dc1" providerId="ADAL" clId="{215C0387-8227-BF4F-B3E0-36895CB60752}" dt="2023-12-20T17:17:25.748" v="2"/>
        <pc:sldMkLst>
          <pc:docMk/>
          <pc:sldMk cId="55777309" sldId="260"/>
        </pc:sldMkLst>
        <pc:spChg chg="mod">
          <ac:chgData name="Wolf Daniel" userId="6c5711b8-578f-4d36-989d-6d05a51a5dc1" providerId="ADAL" clId="{215C0387-8227-BF4F-B3E0-36895CB60752}" dt="2023-12-20T17:17:25.748" v="2"/>
          <ac:spMkLst>
            <pc:docMk/>
            <pc:sldMk cId="55777309" sldId="260"/>
            <ac:spMk id="13" creationId="{E067B8FE-15ED-8658-89FC-C582D833F2F1}"/>
          </ac:spMkLst>
        </pc:spChg>
      </pc:sldChg>
      <pc:sldChg chg="modSp mod">
        <pc:chgData name="Wolf Daniel" userId="6c5711b8-578f-4d36-989d-6d05a51a5dc1" providerId="ADAL" clId="{215C0387-8227-BF4F-B3E0-36895CB60752}" dt="2023-12-20T17:17:28.688" v="3"/>
        <pc:sldMkLst>
          <pc:docMk/>
          <pc:sldMk cId="714850889" sldId="261"/>
        </pc:sldMkLst>
        <pc:spChg chg="mod">
          <ac:chgData name="Wolf Daniel" userId="6c5711b8-578f-4d36-989d-6d05a51a5dc1" providerId="ADAL" clId="{215C0387-8227-BF4F-B3E0-36895CB60752}" dt="2023-12-20T17:17:28.688" v="3"/>
          <ac:spMkLst>
            <pc:docMk/>
            <pc:sldMk cId="714850889" sldId="261"/>
            <ac:spMk id="17" creationId="{E067B8FE-15ED-8658-89FC-C582D833F2F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34" Type="http://schemas.microsoft.com/office/2017/04/relationships/track" Target="../media/track6.vtt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5.vtt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32" Type="http://schemas.microsoft.com/office/2017/04/relationships/track" Target="../media/track4.vtt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microsoft.com/office/2017/04/relationships/track" Target="../media/track1.vtt"/><Relationship Id="rId36" Type="http://schemas.microsoft.com/office/2017/04/relationships/track" Target="../media/track8.vtt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31" Type="http://schemas.microsoft.com/office/2017/04/relationships/track" Target="../media/track3.vtt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microsoft.com/office/2017/04/relationships/track" Target="../media/track2.vtt"/><Relationship Id="rId35" Type="http://schemas.microsoft.com/office/2017/04/relationships/track" Target="../media/track7.vtt"/><Relationship Id="rId8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34" Type="http://schemas.microsoft.com/office/2017/04/relationships/track" Target="../media/track14.vtt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13.vtt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32" Type="http://schemas.microsoft.com/office/2017/04/relationships/track" Target="../media/track12.vtt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microsoft.com/office/2017/04/relationships/track" Target="../media/track9.vtt"/><Relationship Id="rId36" Type="http://schemas.microsoft.com/office/2017/04/relationships/track" Target="../media/track16.vtt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31" Type="http://schemas.microsoft.com/office/2017/04/relationships/track" Target="../media/track11.vtt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Relationship Id="rId30" Type="http://schemas.microsoft.com/office/2017/04/relationships/track" Target="../media/track10.vtt"/><Relationship Id="rId35" Type="http://schemas.microsoft.com/office/2017/04/relationships/track" Target="../media/track15.vtt"/><Relationship Id="rId8" Type="http://schemas.openxmlformats.org/officeDocument/2006/relationships/audio" Target="../media/media12.m4a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23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8.m4a"/><Relationship Id="rId21" Type="http://schemas.openxmlformats.org/officeDocument/2006/relationships/image" Target="../media/image28.png"/><Relationship Id="rId34" Type="http://schemas.microsoft.com/office/2017/04/relationships/track" Target="../media/track22.vtt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33" Type="http://schemas.microsoft.com/office/2017/04/relationships/track" Target="../media/track21.vtt"/><Relationship Id="rId2" Type="http://schemas.openxmlformats.org/officeDocument/2006/relationships/audio" Target="../media/media17.m4a"/><Relationship Id="rId16" Type="http://schemas.openxmlformats.org/officeDocument/2006/relationships/audio" Target="../media/media24.m4a"/><Relationship Id="rId20" Type="http://schemas.openxmlformats.org/officeDocument/2006/relationships/image" Target="../media/image27.svg"/><Relationship Id="rId29" Type="http://schemas.openxmlformats.org/officeDocument/2006/relationships/image" Target="../media/image35.pn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image" Target="../media/image31.svg"/><Relationship Id="rId32" Type="http://schemas.microsoft.com/office/2017/04/relationships/track" Target="../media/track20.vtt"/><Relationship Id="rId5" Type="http://schemas.microsoft.com/office/2007/relationships/media" Target="../media/media19.m4a"/><Relationship Id="rId15" Type="http://schemas.microsoft.com/office/2007/relationships/media" Target="../media/media24.m4a"/><Relationship Id="rId23" Type="http://schemas.openxmlformats.org/officeDocument/2006/relationships/image" Target="../media/image30.png"/><Relationship Id="rId28" Type="http://schemas.microsoft.com/office/2017/04/relationships/track" Target="../media/track17.vtt"/><Relationship Id="rId36" Type="http://schemas.microsoft.com/office/2017/04/relationships/track" Target="../media/track24.vtt"/><Relationship Id="rId10" Type="http://schemas.openxmlformats.org/officeDocument/2006/relationships/audio" Target="../media/media21.m4a"/><Relationship Id="rId19" Type="http://schemas.openxmlformats.org/officeDocument/2006/relationships/image" Target="../media/image26.png"/><Relationship Id="rId31" Type="http://schemas.microsoft.com/office/2017/04/relationships/track" Target="../media/track19.vtt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audio" Target="../media/media23.m4a"/><Relationship Id="rId22" Type="http://schemas.openxmlformats.org/officeDocument/2006/relationships/image" Target="../media/image29.svg"/><Relationship Id="rId27" Type="http://schemas.openxmlformats.org/officeDocument/2006/relationships/image" Target="../media/image37.png"/><Relationship Id="rId30" Type="http://schemas.microsoft.com/office/2017/04/relationships/track" Target="../media/track18.vtt"/><Relationship Id="rId35" Type="http://schemas.microsoft.com/office/2017/04/relationships/track" Target="../media/track23.vtt"/><Relationship Id="rId8" Type="http://schemas.openxmlformats.org/officeDocument/2006/relationships/audio" Target="../media/media20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4a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microsoft.com/office/2007/relationships/media" Target="../media/media26.m4a"/><Relationship Id="rId21" Type="http://schemas.openxmlformats.org/officeDocument/2006/relationships/image" Target="../media/image35.png"/><Relationship Id="rId7" Type="http://schemas.microsoft.com/office/2007/relationships/media" Target="../media/media28.m4a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audio" Target="../media/media25.m4a"/><Relationship Id="rId16" Type="http://schemas.openxmlformats.org/officeDocument/2006/relationships/image" Target="../media/image31.svg"/><Relationship Id="rId20" Type="http://schemas.microsoft.com/office/2017/04/relationships/track" Target="../media/track25.vtt"/><Relationship Id="rId1" Type="http://schemas.microsoft.com/office/2007/relationships/media" Target="../media/media25.m4a"/><Relationship Id="rId6" Type="http://schemas.openxmlformats.org/officeDocument/2006/relationships/audio" Target="../media/media27.m4a"/><Relationship Id="rId11" Type="http://schemas.openxmlformats.org/officeDocument/2006/relationships/image" Target="../media/image26.png"/><Relationship Id="rId24" Type="http://schemas.microsoft.com/office/2017/04/relationships/track" Target="../media/track28.vtt"/><Relationship Id="rId5" Type="http://schemas.microsoft.com/office/2007/relationships/media" Target="../media/media27.m4a"/><Relationship Id="rId15" Type="http://schemas.openxmlformats.org/officeDocument/2006/relationships/image" Target="../media/image30.png"/><Relationship Id="rId23" Type="http://schemas.microsoft.com/office/2017/04/relationships/track" Target="../media/track27.vtt"/><Relationship Id="rId10" Type="http://schemas.openxmlformats.org/officeDocument/2006/relationships/image" Target="../media/image1.png"/><Relationship Id="rId19" Type="http://schemas.openxmlformats.org/officeDocument/2006/relationships/image" Target="../media/image38.png"/><Relationship Id="rId4" Type="http://schemas.openxmlformats.org/officeDocument/2006/relationships/audio" Target="../media/media26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9.svg"/><Relationship Id="rId22" Type="http://schemas.microsoft.com/office/2017/04/relationships/track" Target="../media/track26.vt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cartoon of a child holding a large penc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3505200" y="3021983"/>
            <a:ext cx="11277599" cy="15388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i Bold"/>
                <a:ea typeface="+mn-ea"/>
                <a:cs typeface="+mn-cs"/>
              </a:rPr>
              <a:t>모음 소리</a:t>
            </a:r>
            <a:endParaRPr kumimoji="0" lang="en-US" sz="1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i Bold"/>
              <a:ea typeface="+mn-ea"/>
              <a:cs typeface="+mn-cs"/>
            </a:endParaRPr>
          </a:p>
        </p:txBody>
      </p:sp>
      <p:grpSp>
        <p:nvGrpSpPr>
          <p:cNvPr id="18" name="Group 18" descr="NYCPS Literacy Collaborative Logo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560213"/>
            <a:ext cx="112776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ko-KR" altLang="en-US" sz="2800" dirty="0">
                <a:solidFill>
                  <a:srgbClr val="FFFFFF"/>
                </a:solidFill>
                <a:latin typeface="Mali Bold"/>
              </a:rPr>
              <a:t>어린이와 그 </a:t>
            </a:r>
            <a:r>
              <a:rPr lang="ko-KR" altLang="en-US" sz="2800" dirty="0" err="1">
                <a:solidFill>
                  <a:srgbClr val="FFFFFF"/>
                </a:solidFill>
                <a:latin typeface="Mali Bold"/>
              </a:rPr>
              <a:t>가족을위한</a:t>
            </a:r>
            <a:r>
              <a:rPr lang="ko-KR" altLang="en-US" sz="2800" dirty="0">
                <a:solidFill>
                  <a:srgbClr val="FFFFFF"/>
                </a:solidFill>
                <a:latin typeface="Mali Bold"/>
              </a:rPr>
              <a:t> 대화 형 활동</a:t>
            </a:r>
            <a:endParaRPr lang="en-US" sz="28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 descr="clip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23883" y="106971"/>
            <a:ext cx="8969249" cy="10318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899" b="0" i="0" u="none" strike="noStrike" kern="1200" cap="none" spc="0" normalizeH="0" baseline="0" noProof="0" dirty="0">
                <a:ln>
                  <a:noFill/>
                </a:ln>
                <a:solidFill>
                  <a:srgbClr val="203963"/>
                </a:solidFill>
                <a:effectLst/>
                <a:uLnTx/>
                <a:uFillTx/>
                <a:latin typeface="Cooper Hewitt Bold"/>
                <a:ea typeface="+mn-ea"/>
                <a:cs typeface="+mn-cs"/>
              </a:rPr>
              <a:t>방향</a:t>
            </a:r>
            <a:endParaRPr kumimoji="0" lang="en-US" sz="6899" b="0" i="0" u="none" strike="noStrike" kern="1200" cap="none" spc="0" normalizeH="0" baseline="0" noProof="0" dirty="0">
              <a:ln>
                <a:noFill/>
              </a:ln>
              <a:solidFill>
                <a:srgbClr val="203963"/>
              </a:solidFill>
              <a:effectLst/>
              <a:uLnTx/>
              <a:uFillTx/>
              <a:latin typeface="Cooper Hewitt Bold"/>
              <a:ea typeface="+mn-ea"/>
              <a:cs typeface="+mn-cs"/>
            </a:endParaRPr>
          </a:p>
        </p:txBody>
      </p:sp>
      <p:pic>
        <p:nvPicPr>
          <p:cNvPr id="7" name="Picture 7" descr="girl wearing a crown sitting on a pile of book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326336" y="2762605"/>
            <a:ext cx="729526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/>
              <a:t>모음 소리</a:t>
            </a:r>
            <a:endParaRPr lang="en-US" altLang="ko-KR" sz="4400" b="1" dirty="0"/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2800" dirty="0"/>
              <a:t>자녀와 함께 앉아 카드를 클릭하고 문자</a:t>
            </a:r>
            <a:r>
              <a:rPr lang="en-US" altLang="ko-KR" sz="2800" dirty="0"/>
              <a:t>, </a:t>
            </a:r>
            <a:r>
              <a:rPr lang="ko-KR" altLang="en-US" sz="2800" dirty="0"/>
              <a:t>키워드 및 소리를 들어보십시오</a:t>
            </a:r>
            <a:r>
              <a:rPr lang="en-US" altLang="ko-KR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2800" dirty="0"/>
              <a:t>자녀를 위해 문자</a:t>
            </a:r>
            <a:r>
              <a:rPr lang="en-US" altLang="ko-KR" sz="2800" dirty="0"/>
              <a:t>, </a:t>
            </a:r>
            <a:r>
              <a:rPr lang="ko-KR" altLang="en-US" sz="2800" dirty="0"/>
              <a:t>키워드 및 소리를 반복하고 나중에 반복하도록 요청하십시오</a:t>
            </a:r>
            <a:r>
              <a:rPr lang="en-US" altLang="ko-KR" sz="28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ko-KR" altLang="en-US" sz="2800" dirty="0"/>
              <a:t>그들에게 </a:t>
            </a:r>
            <a:r>
              <a:rPr lang="en-US" altLang="ko-KR" sz="2800" dirty="0"/>
              <a:t>"</a:t>
            </a:r>
            <a:r>
              <a:rPr lang="ko-KR" altLang="en-US" sz="2800" dirty="0"/>
              <a:t>이 모음을 가진 단어는 무엇이라고 생각할 수 있습니까</a:t>
            </a:r>
            <a:r>
              <a:rPr lang="en-US" altLang="ko-KR" sz="2800" dirty="0"/>
              <a:t>?"</a:t>
            </a:r>
            <a:r>
              <a:rPr lang="ko-KR" altLang="en-US" sz="2800" dirty="0" err="1"/>
              <a:t>라고</a:t>
            </a:r>
            <a:r>
              <a:rPr lang="ko-KR" altLang="en-US" sz="2800" dirty="0"/>
              <a:t> 물어보십시오</a:t>
            </a:r>
            <a:r>
              <a:rPr lang="en-US" altLang="ko-KR" sz="280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apple, safe, acorn, Alaska&#10;bottom row:&#10;wash, squat, elephant, Pet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3283788" y="1028700"/>
            <a:ext cx="11720423" cy="8278159"/>
          </a:xfrm>
          <a:prstGeom prst="rect">
            <a:avLst/>
          </a:prstGeom>
        </p:spPr>
      </p:pic>
      <p:pic>
        <p:nvPicPr>
          <p:cNvPr id="20" name="Audio Recording Aug 10, 2021 at 10:57:35 AM" descr="Audio Recording Aug 10, 2021 at 10:57:35 AM">
            <a:hlinkClick r:id="" action="ppaction://media"/>
            <a:extLst>
              <a:ext uri="{FF2B5EF4-FFF2-40B4-BE49-F238E27FC236}">
                <a16:creationId xmlns:a16="http://schemas.microsoft.com/office/drawing/2014/main" id="{EB3860E3-F0F8-375D-84DF-42798F2FA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F439E4E-6646-45E4-A495-F45A623CD7CB}" label="a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572000" y="4381500"/>
            <a:ext cx="609600" cy="609600"/>
          </a:xfrm>
          <a:prstGeom prst="rect">
            <a:avLst/>
          </a:prstGeom>
        </p:spPr>
      </p:pic>
      <p:pic>
        <p:nvPicPr>
          <p:cNvPr id="21" name="Audio Recording Aug 10, 2021 at 10:57:52 AM" descr="Audio Recording Aug 10, 2021 at 10:57:52 AM">
            <a:hlinkClick r:id="" action="ppaction://media"/>
            <a:extLst>
              <a:ext uri="{FF2B5EF4-FFF2-40B4-BE49-F238E27FC236}">
                <a16:creationId xmlns:a16="http://schemas.microsoft.com/office/drawing/2014/main" id="{A84BA2AE-8AA3-BB09-5CBB-D44864A2A0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F29253E-82EA-4E72-8F7F-B5A22F2220D4}" label="a_2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3800" y="4389379"/>
            <a:ext cx="609600" cy="609600"/>
          </a:xfrm>
          <a:prstGeom prst="rect">
            <a:avLst/>
          </a:prstGeom>
        </p:spPr>
      </p:pic>
      <p:pic>
        <p:nvPicPr>
          <p:cNvPr id="22" name="Audio Recording Aug 10, 2021 at 10:58:12 AM" descr="Audio Recording Aug 10, 2021 at 10:58:12 AM">
            <a:hlinkClick r:id="" action="ppaction://media"/>
            <a:extLst>
              <a:ext uri="{FF2B5EF4-FFF2-40B4-BE49-F238E27FC236}">
                <a16:creationId xmlns:a16="http://schemas.microsoft.com/office/drawing/2014/main" id="{FBDF2C37-068B-145C-2D00-BF952C357AA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1BAA5D8-47FE-43FA-B5B5-7443EABE37A9}" label="a_3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430777" y="4389379"/>
            <a:ext cx="609600" cy="609600"/>
          </a:xfrm>
          <a:prstGeom prst="rect">
            <a:avLst/>
          </a:prstGeom>
        </p:spPr>
      </p:pic>
      <p:pic>
        <p:nvPicPr>
          <p:cNvPr id="23" name="Audio Recording Aug 10, 2021 at 10:58:34 AM" descr="Audio Recording Aug 10, 2021 at 10:58:34 AM">
            <a:hlinkClick r:id="" action="ppaction://media"/>
            <a:extLst>
              <a:ext uri="{FF2B5EF4-FFF2-40B4-BE49-F238E27FC236}">
                <a16:creationId xmlns:a16="http://schemas.microsoft.com/office/drawing/2014/main" id="{4EB9073B-5A1F-3443-769D-2E52B5F7188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CAC2575-603F-4ACF-8C56-7D1CADA740A7}" label="a_4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317754" y="4389379"/>
            <a:ext cx="609600" cy="609600"/>
          </a:xfrm>
          <a:prstGeom prst="rect">
            <a:avLst/>
          </a:prstGeom>
        </p:spPr>
      </p:pic>
      <p:pic>
        <p:nvPicPr>
          <p:cNvPr id="24" name="Audio Recording Aug 10, 2021 at 10:58:54 AM" descr="Audio Recording Aug 10, 2021 at 10:58:54 AM">
            <a:hlinkClick r:id="" action="ppaction://media"/>
            <a:extLst>
              <a:ext uri="{FF2B5EF4-FFF2-40B4-BE49-F238E27FC236}">
                <a16:creationId xmlns:a16="http://schemas.microsoft.com/office/drawing/2014/main" id="{62C63745-B285-4541-5642-E7481BAA1CC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C12D585D-9B53-4540-969D-D1B5BFA23E08}" label="a_5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572000" y="8426014"/>
            <a:ext cx="609600" cy="609600"/>
          </a:xfrm>
          <a:prstGeom prst="rect">
            <a:avLst/>
          </a:prstGeom>
        </p:spPr>
      </p:pic>
      <p:pic>
        <p:nvPicPr>
          <p:cNvPr id="25" name="Audio Recording Aug 10, 2021 at 10:59:18 AM" descr="Audio Recording Aug 10, 2021 at 10:59:18 AM">
            <a:hlinkClick r:id="" action="ppaction://media"/>
            <a:extLst>
              <a:ext uri="{FF2B5EF4-FFF2-40B4-BE49-F238E27FC236}">
                <a16:creationId xmlns:a16="http://schemas.microsoft.com/office/drawing/2014/main" id="{F1215BC0-8771-DC8A-C9B1-6C6CF932E70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1FD36E99-6A2A-4AD9-A3BB-B6AAB5F386DA}" label="a_6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450012" y="8426014"/>
            <a:ext cx="609600" cy="609600"/>
          </a:xfrm>
          <a:prstGeom prst="rect">
            <a:avLst/>
          </a:prstGeom>
        </p:spPr>
      </p:pic>
      <p:pic>
        <p:nvPicPr>
          <p:cNvPr id="26" name="Audio Recording Aug 10, 2021 at 10:59:32 AM" descr="Audio Recording Aug 10, 2021 at 10:59:32 AM">
            <a:hlinkClick r:id="" action="ppaction://media"/>
            <a:extLst>
              <a:ext uri="{FF2B5EF4-FFF2-40B4-BE49-F238E27FC236}">
                <a16:creationId xmlns:a16="http://schemas.microsoft.com/office/drawing/2014/main" id="{B3DE5E9F-F560-20E9-E7C8-E14EFC7F15E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54F25C5-F4F5-4730-9DD4-30B1FFAAED66}" label="e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328024" y="8426014"/>
            <a:ext cx="609600" cy="609600"/>
          </a:xfrm>
          <a:prstGeom prst="rect">
            <a:avLst/>
          </a:prstGeom>
        </p:spPr>
      </p:pic>
      <p:pic>
        <p:nvPicPr>
          <p:cNvPr id="27" name="Audio Recording Aug 10, 2021 at 10:59:50 AM" descr="Audio Recording Aug 10, 2021 at 10:59:50 AM">
            <a:hlinkClick r:id="" action="ppaction://media"/>
            <a:extLst>
              <a:ext uri="{FF2B5EF4-FFF2-40B4-BE49-F238E27FC236}">
                <a16:creationId xmlns:a16="http://schemas.microsoft.com/office/drawing/2014/main" id="{0815410A-E8DE-B11F-F41D-C6B0716718A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8246CC8-37BD-4C6E-8541-53BE8BB06B31}" label="e_2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322236" y="8426014"/>
            <a:ext cx="605118" cy="605118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E067B8FE-15ED-8658-89FC-C582D833F2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642" y="92050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b="1" dirty="0">
                <a:solidFill>
                  <a:schemeClr val="bg1"/>
                </a:solidFill>
              </a:rPr>
              <a:t>페이지</a:t>
            </a:r>
            <a:r>
              <a:rPr lang="en-US" b="1" dirty="0">
                <a:solidFill>
                  <a:schemeClr val="bg1"/>
                </a:solidFill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6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2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9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4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8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me, itch, pine, hi&#10;bottom row:&#10;animal, million, 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35351"/>
            <a:ext cx="11720423" cy="8264857"/>
          </a:xfrm>
          <a:prstGeom prst="rect">
            <a:avLst/>
          </a:prstGeom>
        </p:spPr>
      </p:pic>
      <p:pic>
        <p:nvPicPr>
          <p:cNvPr id="12" name="Audio Recording Aug 10, 2021 at 11:00:23 AM" descr="Audio Recording Aug 10, 2021 at 11:00:23 AM">
            <a:hlinkClick r:id="" action="ppaction://media"/>
            <a:extLst>
              <a:ext uri="{FF2B5EF4-FFF2-40B4-BE49-F238E27FC236}">
                <a16:creationId xmlns:a16="http://schemas.microsoft.com/office/drawing/2014/main" id="{8751C3C3-AE6C-F24B-0623-BE3CFFC8BE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9E83677-6424-4AAA-96AA-04F7EC47EA88}" label="e_3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4349083"/>
            <a:ext cx="784786" cy="701442"/>
          </a:xfrm>
          <a:prstGeom prst="rect">
            <a:avLst/>
          </a:prstGeom>
        </p:spPr>
      </p:pic>
      <p:pic>
        <p:nvPicPr>
          <p:cNvPr id="13" name="Audio Recording Aug 10, 2021 at 11:00:40 AM" descr="Audio Recording Aug 10, 2021 at 11:00:40 AM">
            <a:hlinkClick r:id="" action="ppaction://media"/>
            <a:extLst>
              <a:ext uri="{FF2B5EF4-FFF2-40B4-BE49-F238E27FC236}">
                <a16:creationId xmlns:a16="http://schemas.microsoft.com/office/drawing/2014/main" id="{07826B30-48D7-640E-B23F-7C0A2A59AB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0C8CC60C-BBF7-4E46-B285-75B1D2A15019}" label="i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8998" y="4316199"/>
            <a:ext cx="784786" cy="784786"/>
          </a:xfrm>
          <a:prstGeom prst="rect">
            <a:avLst/>
          </a:prstGeom>
        </p:spPr>
      </p:pic>
      <p:pic>
        <p:nvPicPr>
          <p:cNvPr id="14" name="Audio Recording Aug 10, 2021 at 11:01:20 AM" descr="Audio Recording Aug 10, 2021 at 11:01:20 AM">
            <a:hlinkClick r:id="" action="ppaction://media"/>
            <a:extLst>
              <a:ext uri="{FF2B5EF4-FFF2-40B4-BE49-F238E27FC236}">
                <a16:creationId xmlns:a16="http://schemas.microsoft.com/office/drawing/2014/main" id="{08A12F01-A78A-A740-0F8A-4B45DE80019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4F752EB-C9B4-476F-B137-16D0D975E25B}" label="i_2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09803" y="4328560"/>
            <a:ext cx="784785" cy="784785"/>
          </a:xfrm>
          <a:prstGeom prst="rect">
            <a:avLst/>
          </a:prstGeom>
        </p:spPr>
      </p:pic>
      <p:pic>
        <p:nvPicPr>
          <p:cNvPr id="15" name="Audio Recording Aug 10, 2021 at 11:01:41 AM" descr="Audio Recording Aug 10, 2021 at 11:01:41 AM">
            <a:hlinkClick r:id="" action="ppaction://media"/>
            <a:extLst>
              <a:ext uri="{FF2B5EF4-FFF2-40B4-BE49-F238E27FC236}">
                <a16:creationId xmlns:a16="http://schemas.microsoft.com/office/drawing/2014/main" id="{C46F20FD-42BB-B5AE-9520-91AD19B293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444C75B-2DB5-4EF4-9E8D-57C045ED6CF5}" label="i_3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263000" y="4316199"/>
            <a:ext cx="784784" cy="784784"/>
          </a:xfrm>
          <a:prstGeom prst="rect">
            <a:avLst/>
          </a:prstGeom>
        </p:spPr>
      </p:pic>
      <p:pic>
        <p:nvPicPr>
          <p:cNvPr id="16" name="Audio Recording Aug 10, 2021 at 11:02:22 AM" descr="Audio Recording Aug 10, 2021 at 11:02:22 AM">
            <a:hlinkClick r:id="" action="ppaction://media"/>
            <a:extLst>
              <a:ext uri="{FF2B5EF4-FFF2-40B4-BE49-F238E27FC236}">
                <a16:creationId xmlns:a16="http://schemas.microsoft.com/office/drawing/2014/main" id="{C6F3845F-94C6-11BC-D4EA-D152A3B4716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2B5AFDD-365B-4987-AF50-85214F1E5574}" label="i_4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8301943"/>
            <a:ext cx="784786" cy="784786"/>
          </a:xfrm>
          <a:prstGeom prst="rect">
            <a:avLst/>
          </a:prstGeom>
        </p:spPr>
      </p:pic>
      <p:pic>
        <p:nvPicPr>
          <p:cNvPr id="17" name="Audio Recording Aug 10, 2021 at 11:02:47 AM" descr="Audio Recording Aug 10, 2021 at 11:02:47 AM">
            <a:hlinkClick r:id="" action="ppaction://media"/>
            <a:extLst>
              <a:ext uri="{FF2B5EF4-FFF2-40B4-BE49-F238E27FC236}">
                <a16:creationId xmlns:a16="http://schemas.microsoft.com/office/drawing/2014/main" id="{E0FE366B-CF0D-1871-0DAE-29DD5F2A480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D91CBEBB-B48A-4DAB-9FC2-C711C2090AB9}" label="i_5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548998" y="8301943"/>
            <a:ext cx="784786" cy="784786"/>
          </a:xfrm>
          <a:prstGeom prst="rect">
            <a:avLst/>
          </a:prstGeom>
        </p:spPr>
      </p:pic>
      <p:pic>
        <p:nvPicPr>
          <p:cNvPr id="18" name="Audio Recording Aug 10, 2021 at 11:03:01 AM" descr="Audio Recording Aug 10, 2021 at 11:03:01 AM">
            <a:hlinkClick r:id="" action="ppaction://media"/>
            <a:extLst>
              <a:ext uri="{FF2B5EF4-FFF2-40B4-BE49-F238E27FC236}">
                <a16:creationId xmlns:a16="http://schemas.microsoft.com/office/drawing/2014/main" id="{E0A3C175-7E3E-25FB-EE41-C0FBBCC6A0E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79DABCB7-0898-4680-AADD-85E9648A01E2}" label="i_6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209804" y="8331771"/>
            <a:ext cx="784784" cy="784784"/>
          </a:xfrm>
          <a:prstGeom prst="rect">
            <a:avLst/>
          </a:prstGeom>
        </p:spPr>
      </p:pic>
      <p:pic>
        <p:nvPicPr>
          <p:cNvPr id="19" name="Audio Recording Aug 10, 2021 at 11:03:14 AM" descr="Audio Recording Aug 10, 2021 at 11:03:14 AM">
            <a:hlinkClick r:id="" action="ppaction://media"/>
            <a:extLst>
              <a:ext uri="{FF2B5EF4-FFF2-40B4-BE49-F238E27FC236}">
                <a16:creationId xmlns:a16="http://schemas.microsoft.com/office/drawing/2014/main" id="{E7F6B1B2-A75C-4E80-B68D-EF14FC9292B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85C6D865-5DD4-4C5F-B0C9-43454C60AA93}" label="o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94808" y="8331771"/>
            <a:ext cx="784784" cy="784784"/>
          </a:xfrm>
          <a:prstGeom prst="rect">
            <a:avLst/>
          </a:prstGeom>
        </p:spPr>
      </p:pic>
      <p:sp>
        <p:nvSpPr>
          <p:cNvPr id="21" name="Title 11">
            <a:extLst>
              <a:ext uri="{FF2B5EF4-FFF2-40B4-BE49-F238E27FC236}">
                <a16:creationId xmlns:a16="http://schemas.microsoft.com/office/drawing/2014/main" id="{E067B8FE-15ED-8658-89FC-C582D833F2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501" y="92114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b="1" dirty="0">
                <a:solidFill>
                  <a:schemeClr val="bg1"/>
                </a:solidFill>
              </a:rPr>
              <a:t>페이지</a:t>
            </a:r>
            <a:r>
              <a:rPr lang="en-US" b="1" dirty="0">
                <a:solidFill>
                  <a:schemeClr val="bg1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282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6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2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73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4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top row:&#10;cone, no, up, mule&#10;bottom row:&#10;rule, pupil, flu, cry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35351"/>
            <a:ext cx="11720422" cy="8264857"/>
          </a:xfrm>
          <a:prstGeom prst="rect">
            <a:avLst/>
          </a:prstGeom>
        </p:spPr>
      </p:pic>
      <p:pic>
        <p:nvPicPr>
          <p:cNvPr id="20" name="Audio Recording Aug 10, 2021 at 11:03:54 AM" descr="Audio Recording Aug 10, 2021 at 11:03:54 AM">
            <a:hlinkClick r:id="" action="ppaction://media"/>
            <a:extLst>
              <a:ext uri="{FF2B5EF4-FFF2-40B4-BE49-F238E27FC236}">
                <a16:creationId xmlns:a16="http://schemas.microsoft.com/office/drawing/2014/main" id="{D7B06B80-B72B-965E-5FD9-CBA843F5C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1D862BB-6962-4515-A3CC-BD4055D08C43}" label="o_2" lang="" r:embed="rId28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95800" y="4249848"/>
            <a:ext cx="893652" cy="893652"/>
          </a:xfrm>
          <a:prstGeom prst="rect">
            <a:avLst/>
          </a:prstGeom>
        </p:spPr>
      </p:pic>
      <p:pic>
        <p:nvPicPr>
          <p:cNvPr id="21" name="Audio Recording Aug 10, 2021 at 11:04:08 AM" descr="Audio Recording Aug 10, 2021 at 11:04:08 AM">
            <a:hlinkClick r:id="" action="ppaction://media"/>
            <a:extLst>
              <a:ext uri="{FF2B5EF4-FFF2-40B4-BE49-F238E27FC236}">
                <a16:creationId xmlns:a16="http://schemas.microsoft.com/office/drawing/2014/main" id="{A1CF8B3D-DC66-7352-225A-53F3E07691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4E34F02F-9EF9-4771-8CA5-6648E53108B5}" label="o_3" lang="" r:embed="rId3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47450" y="4249849"/>
            <a:ext cx="893651" cy="893651"/>
          </a:xfrm>
          <a:prstGeom prst="rect">
            <a:avLst/>
          </a:prstGeom>
        </p:spPr>
      </p:pic>
      <p:pic>
        <p:nvPicPr>
          <p:cNvPr id="22" name="Audio Recording Aug 10, 2021 at 11:04:23 AM" descr="Audio Recording Aug 10, 2021 at 11:04:23 AM">
            <a:hlinkClick r:id="" action="ppaction://media"/>
            <a:extLst>
              <a:ext uri="{FF2B5EF4-FFF2-40B4-BE49-F238E27FC236}">
                <a16:creationId xmlns:a16="http://schemas.microsoft.com/office/drawing/2014/main" id="{D9B3EF49-B2D2-9045-BF3B-B34BCD194E1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9B540DF-8661-4CDE-A977-144E8696F54D}" label="u" lang="" r:embed="rId31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99100" y="4249850"/>
            <a:ext cx="893650" cy="893650"/>
          </a:xfrm>
          <a:prstGeom prst="rect">
            <a:avLst/>
          </a:prstGeom>
        </p:spPr>
      </p:pic>
      <p:pic>
        <p:nvPicPr>
          <p:cNvPr id="23" name="Audio Recording Aug 10, 2021 at 11:04:40 AM" descr="Audio Recording Aug 10, 2021 at 11:04:40 AM">
            <a:hlinkClick r:id="" action="ppaction://media"/>
            <a:extLst>
              <a:ext uri="{FF2B5EF4-FFF2-40B4-BE49-F238E27FC236}">
                <a16:creationId xmlns:a16="http://schemas.microsoft.com/office/drawing/2014/main" id="{1C48D438-3DB9-5748-2741-51E30CCE40E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20217C1-773D-4484-BA03-F89415279770}" label="u_2" lang="" r:embed="rId3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138609" y="4243124"/>
            <a:ext cx="893649" cy="893649"/>
          </a:xfrm>
          <a:prstGeom prst="rect">
            <a:avLst/>
          </a:prstGeom>
        </p:spPr>
      </p:pic>
      <p:pic>
        <p:nvPicPr>
          <p:cNvPr id="24" name="Audio Recording Aug 10, 2021 at 11:04:54 AM" descr="Audio Recording Aug 10, 2021 at 11:04:54 AM">
            <a:hlinkClick r:id="" action="ppaction://media"/>
            <a:extLst>
              <a:ext uri="{FF2B5EF4-FFF2-40B4-BE49-F238E27FC236}">
                <a16:creationId xmlns:a16="http://schemas.microsoft.com/office/drawing/2014/main" id="{B54EC9FF-2D64-DB1B-DFAE-E1D3E390ADE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F7A9D467-6917-4414-AAFE-8F6FB912469B}" label="u_3" lang="" r:embed="rId3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343400" y="8211134"/>
            <a:ext cx="881014" cy="881014"/>
          </a:xfrm>
          <a:prstGeom prst="rect">
            <a:avLst/>
          </a:prstGeom>
        </p:spPr>
      </p:pic>
      <p:pic>
        <p:nvPicPr>
          <p:cNvPr id="25" name="Audio Recording Aug 10, 2021 at 11:05:13 AM" descr="Audio Recording Aug 10, 2021 at 11:05:13 AM">
            <a:hlinkClick r:id="" action="ppaction://media"/>
            <a:extLst>
              <a:ext uri="{FF2B5EF4-FFF2-40B4-BE49-F238E27FC236}">
                <a16:creationId xmlns:a16="http://schemas.microsoft.com/office/drawing/2014/main" id="{13B79EEF-BD91-DA3C-9726-23B74189597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28C4A0CB-A382-4E90-990F-A0FEF5E76479}" label="u_4" lang="" r:embed="rId3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347450" y="8233524"/>
            <a:ext cx="893651" cy="893651"/>
          </a:xfrm>
          <a:prstGeom prst="rect">
            <a:avLst/>
          </a:prstGeom>
        </p:spPr>
      </p:pic>
      <p:pic>
        <p:nvPicPr>
          <p:cNvPr id="26" name="Audio Recording Aug 10, 2021 at 11:05:28 AM" descr="Audio Recording Aug 10, 2021 at 11:05:28 AM">
            <a:hlinkClick r:id="" action="ppaction://media"/>
            <a:extLst>
              <a:ext uri="{FF2B5EF4-FFF2-40B4-BE49-F238E27FC236}">
                <a16:creationId xmlns:a16="http://schemas.microsoft.com/office/drawing/2014/main" id="{619B5466-FC65-0A97-E144-3A9291F3F36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6E5C3575-B391-44E1-B51F-412FEAABD417}" label="u_5" lang="" r:embed="rId3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0199100" y="8267912"/>
            <a:ext cx="893650" cy="893650"/>
          </a:xfrm>
          <a:prstGeom prst="rect">
            <a:avLst/>
          </a:prstGeom>
        </p:spPr>
      </p:pic>
      <p:pic>
        <p:nvPicPr>
          <p:cNvPr id="27" name="Audio Recording Aug 10, 2021 at 11:05:46 AM" descr="Audio Recording Aug 10, 2021 at 11:05:46 AM">
            <a:hlinkClick r:id="" action="ppaction://media"/>
            <a:extLst>
              <a:ext uri="{FF2B5EF4-FFF2-40B4-BE49-F238E27FC236}">
                <a16:creationId xmlns:a16="http://schemas.microsoft.com/office/drawing/2014/main" id="{FCC42471-D3F5-2095-12A2-271140AB5A4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A0F2E566-5509-4FAD-8E04-A03046AA0486}" label="y" lang="" r:embed="rId36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3050749" y="8212251"/>
            <a:ext cx="893649" cy="893649"/>
          </a:xfrm>
          <a:prstGeom prst="rect">
            <a:avLst/>
          </a:pr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E067B8FE-15ED-8658-89FC-C582D833F2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642" y="92270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b="1" dirty="0">
                <a:solidFill>
                  <a:schemeClr val="bg1"/>
                </a:solidFill>
              </a:rPr>
              <a:t>페이지</a:t>
            </a:r>
            <a:r>
              <a:rPr lang="en-US" b="1" dirty="0">
                <a:solidFill>
                  <a:schemeClr val="bg1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5577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2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8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6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92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20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yellow grid with white lines"/>
          <p:cNvPicPr>
            <a:picLocks noChangeAspect="1"/>
          </p:cNvPicPr>
          <p:nvPr/>
        </p:nvPicPr>
        <p:blipFill>
          <a:blip r:embed="rId10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 descr="pencil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 descr="book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 descr="paperclip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 descr="flashcards (from left to right)&#10;baby, reply, gym, type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289" y="2497091"/>
            <a:ext cx="14454098" cy="5096277"/>
          </a:xfrm>
          <a:prstGeom prst="rect">
            <a:avLst/>
          </a:prstGeom>
        </p:spPr>
      </p:pic>
      <p:pic>
        <p:nvPicPr>
          <p:cNvPr id="12" name="Audio Recording Aug 10, 2021 at 11:06:27 AM" descr="Audio Recording Aug 10, 2021 at 11:06:27 AM">
            <a:hlinkClick r:id="" action="ppaction://media"/>
            <a:extLst>
              <a:ext uri="{FF2B5EF4-FFF2-40B4-BE49-F238E27FC236}">
                <a16:creationId xmlns:a16="http://schemas.microsoft.com/office/drawing/2014/main" id="{81FB03AB-CB18-743F-7C82-23B89C237C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3B261CEB-19AD-4481-B3FD-A814E27962C2}" label="y_2" lang="" r:embed="rId20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352800" y="6444357"/>
            <a:ext cx="974663" cy="974663"/>
          </a:xfrm>
          <a:prstGeom prst="rect">
            <a:avLst/>
          </a:prstGeom>
        </p:spPr>
      </p:pic>
      <p:pic>
        <p:nvPicPr>
          <p:cNvPr id="13" name="Audio Recording Aug 10, 2021 at 11:06:41 AM" descr="Audio Recording Aug 10, 2021 at 11:06:41 AM">
            <a:hlinkClick r:id="" action="ppaction://media"/>
            <a:extLst>
              <a:ext uri="{FF2B5EF4-FFF2-40B4-BE49-F238E27FC236}">
                <a16:creationId xmlns:a16="http://schemas.microsoft.com/office/drawing/2014/main" id="{912BA262-55A6-9B3E-FE5B-62B9770E84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E5C6C8F3-A5AC-4AE1-984F-316779AB37C8}" label="y_3" lang="" r:embed="rId22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934200" y="6444357"/>
            <a:ext cx="974663" cy="974663"/>
          </a:xfrm>
          <a:prstGeom prst="rect">
            <a:avLst/>
          </a:prstGeom>
        </p:spPr>
      </p:pic>
      <p:pic>
        <p:nvPicPr>
          <p:cNvPr id="14" name="Audio Recording Aug 10, 2021 at 11:06:55 AM" descr="Audio Recording Aug 10, 2021 at 11:06:55 AM">
            <a:hlinkClick r:id="" action="ppaction://media"/>
            <a:extLst>
              <a:ext uri="{FF2B5EF4-FFF2-40B4-BE49-F238E27FC236}">
                <a16:creationId xmlns:a16="http://schemas.microsoft.com/office/drawing/2014/main" id="{6BA37147-9C55-4C8B-C474-F71908A4373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5DCD1F52-8050-4128-8072-51985D53D7B0}" label="y_4" lang="" r:embed="rId23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515600" y="6516075"/>
            <a:ext cx="974663" cy="974663"/>
          </a:xfrm>
          <a:prstGeom prst="rect">
            <a:avLst/>
          </a:prstGeom>
        </p:spPr>
      </p:pic>
      <p:pic>
        <p:nvPicPr>
          <p:cNvPr id="15" name="Audio Recording Aug 10, 2021 at 11:07:16 AM" descr="Audio Recording Aug 10, 2021 at 11:07:16 AM">
            <a:hlinkClick r:id="" action="ppaction://media"/>
            <a:extLst>
              <a:ext uri="{FF2B5EF4-FFF2-40B4-BE49-F238E27FC236}">
                <a16:creationId xmlns:a16="http://schemas.microsoft.com/office/drawing/2014/main" id="{DCAEF025-F911-107A-5D33-E2F44A5C024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extLst>
                    <p:ext uri="{3AFAAA56-56D3-431D-BCD4-E75A35582382}">
                      <p173:tracksInfo xmlns:p173="http://schemas.microsoft.com/office/powerpoint/2017/3/main" displayLoc="slide">
                        <p173:trackLst>
                          <p173:track id="{C6B9B03E-3114-4058-BCD4-DF89B8C2E3FA}" label="y_5" lang="" r:embed="rId2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4012447" y="6567985"/>
            <a:ext cx="922753" cy="922753"/>
          </a:xfrm>
          <a:prstGeom prst="rect">
            <a:avLst/>
          </a:prstGeom>
        </p:spPr>
      </p:pic>
      <p:sp>
        <p:nvSpPr>
          <p:cNvPr id="17" name="Title 11">
            <a:extLst>
              <a:ext uri="{FF2B5EF4-FFF2-40B4-BE49-F238E27FC236}">
                <a16:creationId xmlns:a16="http://schemas.microsoft.com/office/drawing/2014/main" id="{E067B8FE-15ED-8658-89FC-C582D833F2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642" y="9240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b="1">
                <a:solidFill>
                  <a:schemeClr val="bg1"/>
                </a:solidFill>
              </a:rPr>
              <a:t>페이지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148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4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8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57854E-0A49-4D12-80C8-7AA20634E43B}"/>
</file>

<file path=customXml/itemProps2.xml><?xml version="1.0" encoding="utf-8"?>
<ds:datastoreItem xmlns:ds="http://schemas.openxmlformats.org/officeDocument/2006/customXml" ds:itemID="{62BBA4D2-C8E7-4FF5-AE5C-2E3945A2F44C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62</Words>
  <Application>Microsoft Office PowerPoint</Application>
  <PresentationFormat>Custom</PresentationFormat>
  <Paragraphs>16</Paragraphs>
  <Slides>6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Mali Bold</vt:lpstr>
      <vt:lpstr>Cooper Hewitt Bold</vt:lpstr>
      <vt:lpstr>Acherus Grotesque Light Bold</vt:lpstr>
      <vt:lpstr>Calibri</vt:lpstr>
      <vt:lpstr>Arial</vt:lpstr>
      <vt:lpstr>Office Theme</vt:lpstr>
      <vt:lpstr>모음 소리</vt:lpstr>
      <vt:lpstr>방향</vt:lpstr>
      <vt:lpstr>페이지 1</vt:lpstr>
      <vt:lpstr>페이지 2</vt:lpstr>
      <vt:lpstr>페이지 3</vt:lpstr>
      <vt:lpstr>페이지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5</cp:revision>
  <dcterms:created xsi:type="dcterms:W3CDTF">2006-08-16T00:00:00Z</dcterms:created>
  <dcterms:modified xsi:type="dcterms:W3CDTF">2023-12-21T20:44:55Z</dcterms:modified>
  <dc:identifier>DAFRYEIHZ1c</dc:identifier>
</cp:coreProperties>
</file>