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cherus Grotesque Light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per Hewitt Bold" panose="020B0604020202020204" charset="0"/>
      <p:regular r:id="rId14"/>
      <p:bold r:id="rId15"/>
    </p:embeddedFont>
    <p:embeddedFont>
      <p:font typeface="Mali Bold" panose="020B0604020202020204" charset="-34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6A7FDB-CB63-44F0-B493-1BBA8E3B17F7}" v="11" dt="2023-12-19T19:36:56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>
      <p:cViewPr varScale="1">
        <p:scale>
          <a:sx n="66" d="100"/>
          <a:sy n="66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08B45CD7-D24D-2844-B615-6E0E8D5A98C4}"/>
    <pc:docChg chg="modSld">
      <pc:chgData name="Wolf Daniel" userId="6c5711b8-578f-4d36-989d-6d05a51a5dc1" providerId="ADAL" clId="{08B45CD7-D24D-2844-B615-6E0E8D5A98C4}" dt="2023-12-20T17:12:29.395" v="4"/>
      <pc:docMkLst>
        <pc:docMk/>
      </pc:docMkLst>
      <pc:sldChg chg="modSp mod">
        <pc:chgData name="Wolf Daniel" userId="6c5711b8-578f-4d36-989d-6d05a51a5dc1" providerId="ADAL" clId="{08B45CD7-D24D-2844-B615-6E0E8D5A98C4}" dt="2023-12-20T17:12:13.371" v="0"/>
        <pc:sldMkLst>
          <pc:docMk/>
          <pc:sldMk cId="0" sldId="258"/>
        </pc:sldMkLst>
        <pc:spChg chg="mod">
          <ac:chgData name="Wolf Daniel" userId="6c5711b8-578f-4d36-989d-6d05a51a5dc1" providerId="ADAL" clId="{08B45CD7-D24D-2844-B615-6E0E8D5A98C4}" dt="2023-12-20T17:12:13.371" v="0"/>
          <ac:spMkLst>
            <pc:docMk/>
            <pc:sldMk cId="0" sldId="258"/>
            <ac:spMk id="13" creationId="{E067B8FE-15ED-8658-89FC-C582D833F2F1}"/>
          </ac:spMkLst>
        </pc:spChg>
      </pc:sldChg>
      <pc:sldChg chg="modSp mod">
        <pc:chgData name="Wolf Daniel" userId="6c5711b8-578f-4d36-989d-6d05a51a5dc1" providerId="ADAL" clId="{08B45CD7-D24D-2844-B615-6E0E8D5A98C4}" dt="2023-12-20T17:12:18.709" v="2" actId="20577"/>
        <pc:sldMkLst>
          <pc:docMk/>
          <pc:sldMk cId="2528248558" sldId="259"/>
        </pc:sldMkLst>
        <pc:spChg chg="mod">
          <ac:chgData name="Wolf Daniel" userId="6c5711b8-578f-4d36-989d-6d05a51a5dc1" providerId="ADAL" clId="{08B45CD7-D24D-2844-B615-6E0E8D5A98C4}" dt="2023-12-20T17:12:18.709" v="2" actId="20577"/>
          <ac:spMkLst>
            <pc:docMk/>
            <pc:sldMk cId="2528248558" sldId="259"/>
            <ac:spMk id="21" creationId="{E067B8FE-15ED-8658-89FC-C582D833F2F1}"/>
          </ac:spMkLst>
        </pc:spChg>
      </pc:sldChg>
      <pc:sldChg chg="modSp mod">
        <pc:chgData name="Wolf Daniel" userId="6c5711b8-578f-4d36-989d-6d05a51a5dc1" providerId="ADAL" clId="{08B45CD7-D24D-2844-B615-6E0E8D5A98C4}" dt="2023-12-20T17:12:23.178" v="3"/>
        <pc:sldMkLst>
          <pc:docMk/>
          <pc:sldMk cId="55777309" sldId="260"/>
        </pc:sldMkLst>
        <pc:spChg chg="mod">
          <ac:chgData name="Wolf Daniel" userId="6c5711b8-578f-4d36-989d-6d05a51a5dc1" providerId="ADAL" clId="{08B45CD7-D24D-2844-B615-6E0E8D5A98C4}" dt="2023-12-20T17:12:23.178" v="3"/>
          <ac:spMkLst>
            <pc:docMk/>
            <pc:sldMk cId="55777309" sldId="260"/>
            <ac:spMk id="13" creationId="{E067B8FE-15ED-8658-89FC-C582D833F2F1}"/>
          </ac:spMkLst>
        </pc:spChg>
      </pc:sldChg>
      <pc:sldChg chg="modSp mod">
        <pc:chgData name="Wolf Daniel" userId="6c5711b8-578f-4d36-989d-6d05a51a5dc1" providerId="ADAL" clId="{08B45CD7-D24D-2844-B615-6E0E8D5A98C4}" dt="2023-12-20T17:12:29.395" v="4"/>
        <pc:sldMkLst>
          <pc:docMk/>
          <pc:sldMk cId="714850889" sldId="261"/>
        </pc:sldMkLst>
        <pc:spChg chg="mod">
          <ac:chgData name="Wolf Daniel" userId="6c5711b8-578f-4d36-989d-6d05a51a5dc1" providerId="ADAL" clId="{08B45CD7-D24D-2844-B615-6E0E8D5A98C4}" dt="2023-12-20T17:12:29.395" v="4"/>
          <ac:spMkLst>
            <pc:docMk/>
            <pc:sldMk cId="714850889" sldId="261"/>
            <ac:spMk id="17" creationId="{E067B8FE-15ED-8658-89FC-C582D833F2F1}"/>
          </ac:spMkLst>
        </pc:spChg>
      </pc:sldChg>
    </pc:docChg>
  </pc:docChgLst>
  <pc:docChgLst>
    <pc:chgData name="Wolf Daniel" userId="6c5711b8-578f-4d36-989d-6d05a51a5dc1" providerId="ADAL" clId="{9D6A7FDB-CB63-44F0-B493-1BBA8E3B17F7}"/>
    <pc:docChg chg="undo custSel modSld">
      <pc:chgData name="Wolf Daniel" userId="6c5711b8-578f-4d36-989d-6d05a51a5dc1" providerId="ADAL" clId="{9D6A7FDB-CB63-44F0-B493-1BBA8E3B17F7}" dt="2023-12-21T20:41:55.072" v="1560" actId="27784"/>
      <pc:docMkLst>
        <pc:docMk/>
      </pc:docMkLst>
      <pc:sldChg chg="modSp mod">
        <pc:chgData name="Wolf Daniel" userId="6c5711b8-578f-4d36-989d-6d05a51a5dc1" providerId="ADAL" clId="{9D6A7FDB-CB63-44F0-B493-1BBA8E3B17F7}" dt="2023-12-19T19:35:49.821" v="1512" actId="33553"/>
        <pc:sldMkLst>
          <pc:docMk/>
          <pc:sldMk cId="0" sldId="256"/>
        </pc:sldMkLst>
        <pc:spChg chg="mod">
          <ac:chgData name="Wolf Daniel" userId="6c5711b8-578f-4d36-989d-6d05a51a5dc1" providerId="ADAL" clId="{9D6A7FDB-CB63-44F0-B493-1BBA8E3B17F7}" dt="2023-12-19T19:35:49.821" v="1512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9D6A7FDB-CB63-44F0-B493-1BBA8E3B17F7}" dt="2023-12-19T19:13:45.170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9D6A7FDB-CB63-44F0-B493-1BBA8E3B17F7}" dt="2023-12-19T19:13:49.261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9D6A7FDB-CB63-44F0-B493-1BBA8E3B17F7}" dt="2023-12-19T19:14:12.474" v="94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9D6A7FDB-CB63-44F0-B493-1BBA8E3B17F7}" dt="2023-12-19T19:14:29.735" v="204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9D6A7FDB-CB63-44F0-B493-1BBA8E3B17F7}" dt="2023-12-19T19:13:40.973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13:56.883" v="87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14:01.986" v="88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14:03.755" v="89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14:05.703" v="90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14:07.628" v="91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14:09.264" v="92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14:10.954" v="93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9D6A7FDB-CB63-44F0-B493-1BBA8E3B17F7}" dt="2023-12-19T19:35:51.710" v="1513" actId="33553"/>
        <pc:sldMkLst>
          <pc:docMk/>
          <pc:sldMk cId="0" sldId="257"/>
        </pc:sldMkLst>
        <pc:spChg chg="mod">
          <ac:chgData name="Wolf Daniel" userId="6c5711b8-578f-4d36-989d-6d05a51a5dc1" providerId="ADAL" clId="{9D6A7FDB-CB63-44F0-B493-1BBA8E3B17F7}" dt="2023-12-19T19:35:51.710" v="1513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9D6A7FDB-CB63-44F0-B493-1BBA8E3B17F7}" dt="2023-12-19T19:20:29.617" v="231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9D6A7FDB-CB63-44F0-B493-1BBA8E3B17F7}" dt="2023-12-19T19:20:14.130" v="208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0:20.775" v="230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0:41.301" v="349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0:55.864" v="350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0:59.579" v="351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9D6A7FDB-CB63-44F0-B493-1BBA8E3B17F7}" dt="2023-12-21T20:39:49.539" v="1536" actId="27784"/>
        <pc:sldMkLst>
          <pc:docMk/>
          <pc:sldMk cId="0" sldId="258"/>
        </pc:sldMkLst>
        <pc:spChg chg="add del mod">
          <ac:chgData name="Wolf Daniel" userId="6c5711b8-578f-4d36-989d-6d05a51a5dc1" providerId="ADAL" clId="{9D6A7FDB-CB63-44F0-B493-1BBA8E3B17F7}" dt="2023-12-19T19:35:54.860" v="1515"/>
          <ac:spMkLst>
            <pc:docMk/>
            <pc:sldMk cId="0" sldId="258"/>
            <ac:spMk id="12" creationId="{C4A5E4BD-F879-CFE5-EEBA-C75835D1AF11}"/>
          </ac:spMkLst>
        </pc:spChg>
        <pc:spChg chg="add mod">
          <ac:chgData name="Wolf Daniel" userId="6c5711b8-578f-4d36-989d-6d05a51a5dc1" providerId="ADAL" clId="{9D6A7FDB-CB63-44F0-B493-1BBA8E3B17F7}" dt="2023-12-19T19:36:00.011" v="1516" actId="1076"/>
          <ac:spMkLst>
            <pc:docMk/>
            <pc:sldMk cId="0" sldId="258"/>
            <ac:spMk id="13" creationId="{E067B8FE-15ED-8658-89FC-C582D833F2F1}"/>
          </ac:spMkLst>
        </pc:spChg>
        <pc:grpChg chg="mod">
          <ac:chgData name="Wolf Daniel" userId="6c5711b8-578f-4d36-989d-6d05a51a5dc1" providerId="ADAL" clId="{9D6A7FDB-CB63-44F0-B493-1BBA8E3B17F7}" dt="2023-12-19T19:21:08.256" v="356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9D6A7FDB-CB63-44F0-B493-1BBA8E3B17F7}" dt="2023-12-19T19:21:10.664" v="357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9D6A7FDB-CB63-44F0-B493-1BBA8E3B17F7}" dt="2023-12-19T19:21:04.598" v="355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1:17.147" v="385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1:22.397" v="395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1:26.056" v="396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1:29.303" v="414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2:07.454" v="696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9D6A7FDB-CB63-44F0-B493-1BBA8E3B17F7}" dt="2023-12-21T20:39:19.601" v="1529" actId="27784"/>
          <ac:picMkLst>
            <pc:docMk/>
            <pc:sldMk cId="0" sldId="258"/>
            <ac:picMk id="20" creationId="{EB3860E3-F0F8-375D-84DF-42798F2FA814}"/>
          </ac:picMkLst>
        </pc:picChg>
        <pc:picChg chg="mod">
          <ac:chgData name="Wolf Daniel" userId="6c5711b8-578f-4d36-989d-6d05a51a5dc1" providerId="ADAL" clId="{9D6A7FDB-CB63-44F0-B493-1BBA8E3B17F7}" dt="2023-12-21T20:39:22.856" v="1530" actId="27784"/>
          <ac:picMkLst>
            <pc:docMk/>
            <pc:sldMk cId="0" sldId="258"/>
            <ac:picMk id="21" creationId="{A84BA2AE-8AA3-BB09-5CBB-D44864A2A0CF}"/>
          </ac:picMkLst>
        </pc:picChg>
        <pc:picChg chg="mod">
          <ac:chgData name="Wolf Daniel" userId="6c5711b8-578f-4d36-989d-6d05a51a5dc1" providerId="ADAL" clId="{9D6A7FDB-CB63-44F0-B493-1BBA8E3B17F7}" dt="2023-12-21T20:39:26.883" v="1531" actId="27784"/>
          <ac:picMkLst>
            <pc:docMk/>
            <pc:sldMk cId="0" sldId="258"/>
            <ac:picMk id="22" creationId="{FBDF2C37-068B-145C-2D00-BF952C357AAB}"/>
          </ac:picMkLst>
        </pc:picChg>
        <pc:picChg chg="mod">
          <ac:chgData name="Wolf Daniel" userId="6c5711b8-578f-4d36-989d-6d05a51a5dc1" providerId="ADAL" clId="{9D6A7FDB-CB63-44F0-B493-1BBA8E3B17F7}" dt="2023-12-21T20:39:30.817" v="1532" actId="27784"/>
          <ac:picMkLst>
            <pc:docMk/>
            <pc:sldMk cId="0" sldId="258"/>
            <ac:picMk id="23" creationId="{4EB9073B-5A1F-3443-769D-2E52B5F71888}"/>
          </ac:picMkLst>
        </pc:picChg>
        <pc:picChg chg="mod">
          <ac:chgData name="Wolf Daniel" userId="6c5711b8-578f-4d36-989d-6d05a51a5dc1" providerId="ADAL" clId="{9D6A7FDB-CB63-44F0-B493-1BBA8E3B17F7}" dt="2023-12-21T20:39:34.568" v="1533" actId="27784"/>
          <ac:picMkLst>
            <pc:docMk/>
            <pc:sldMk cId="0" sldId="258"/>
            <ac:picMk id="24" creationId="{62C63745-B285-4541-5642-E7481BAA1CC3}"/>
          </ac:picMkLst>
        </pc:picChg>
        <pc:picChg chg="mod">
          <ac:chgData name="Wolf Daniel" userId="6c5711b8-578f-4d36-989d-6d05a51a5dc1" providerId="ADAL" clId="{9D6A7FDB-CB63-44F0-B493-1BBA8E3B17F7}" dt="2023-12-21T20:39:38.695" v="1534" actId="27784"/>
          <ac:picMkLst>
            <pc:docMk/>
            <pc:sldMk cId="0" sldId="258"/>
            <ac:picMk id="25" creationId="{F1215BC0-8771-DC8A-C9B1-6C6CF932E702}"/>
          </ac:picMkLst>
        </pc:picChg>
        <pc:picChg chg="mod">
          <ac:chgData name="Wolf Daniel" userId="6c5711b8-578f-4d36-989d-6d05a51a5dc1" providerId="ADAL" clId="{9D6A7FDB-CB63-44F0-B493-1BBA8E3B17F7}" dt="2023-12-21T20:39:43.084" v="1535" actId="27784"/>
          <ac:picMkLst>
            <pc:docMk/>
            <pc:sldMk cId="0" sldId="258"/>
            <ac:picMk id="26" creationId="{B3DE5E9F-F560-20E9-E7C8-E14EFC7F15E4}"/>
          </ac:picMkLst>
        </pc:picChg>
        <pc:picChg chg="mod">
          <ac:chgData name="Wolf Daniel" userId="6c5711b8-578f-4d36-989d-6d05a51a5dc1" providerId="ADAL" clId="{9D6A7FDB-CB63-44F0-B493-1BBA8E3B17F7}" dt="2023-12-21T20:39:49.539" v="1536" actId="27784"/>
          <ac:picMkLst>
            <pc:docMk/>
            <pc:sldMk cId="0" sldId="258"/>
            <ac:picMk id="27" creationId="{0815410A-E8DE-B11F-F41D-C6B0716718A8}"/>
          </ac:picMkLst>
        </pc:picChg>
      </pc:sldChg>
      <pc:sldChg chg="addSp delSp modSp mod modMedia">
        <pc:chgData name="Wolf Daniel" userId="6c5711b8-578f-4d36-989d-6d05a51a5dc1" providerId="ADAL" clId="{9D6A7FDB-CB63-44F0-B493-1BBA8E3B17F7}" dt="2023-12-21T20:40:36.163" v="1544" actId="27784"/>
        <pc:sldMkLst>
          <pc:docMk/>
          <pc:sldMk cId="2528248558" sldId="259"/>
        </pc:sldMkLst>
        <pc:spChg chg="add del mod">
          <ac:chgData name="Wolf Daniel" userId="6c5711b8-578f-4d36-989d-6d05a51a5dc1" providerId="ADAL" clId="{9D6A7FDB-CB63-44F0-B493-1BBA8E3B17F7}" dt="2023-12-19T19:36:28.584" v="1518"/>
          <ac:spMkLst>
            <pc:docMk/>
            <pc:sldMk cId="2528248558" sldId="259"/>
            <ac:spMk id="20" creationId="{5B555598-3868-1599-6671-1C8EBE6D880F}"/>
          </ac:spMkLst>
        </pc:spChg>
        <pc:spChg chg="add mod">
          <ac:chgData name="Wolf Daniel" userId="6c5711b8-578f-4d36-989d-6d05a51a5dc1" providerId="ADAL" clId="{9D6A7FDB-CB63-44F0-B493-1BBA8E3B17F7}" dt="2023-12-19T19:36:34.982" v="1520" actId="20577"/>
          <ac:spMkLst>
            <pc:docMk/>
            <pc:sldMk cId="2528248558" sldId="259"/>
            <ac:spMk id="21" creationId="{E067B8FE-15ED-8658-89FC-C582D833F2F1}"/>
          </ac:spMkLst>
        </pc:spChg>
        <pc:grpChg chg="mod">
          <ac:chgData name="Wolf Daniel" userId="6c5711b8-578f-4d36-989d-6d05a51a5dc1" providerId="ADAL" clId="{9D6A7FDB-CB63-44F0-B493-1BBA8E3B17F7}" dt="2023-12-19T19:24:47.291" v="701" actId="962"/>
          <ac:grpSpMkLst>
            <pc:docMk/>
            <pc:sldMk cId="2528248558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9D6A7FDB-CB63-44F0-B493-1BBA8E3B17F7}" dt="2023-12-19T19:24:49.583" v="702" actId="962"/>
          <ac:grpSpMkLst>
            <pc:docMk/>
            <pc:sldMk cId="2528248558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9D6A7FDB-CB63-44F0-B493-1BBA8E3B17F7}" dt="2023-12-19T19:24:43.982" v="700" actId="962"/>
          <ac:picMkLst>
            <pc:docMk/>
            <pc:sldMk cId="2528248558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4:53.383" v="714" actId="962"/>
          <ac:picMkLst>
            <pc:docMk/>
            <pc:sldMk cId="2528248558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4:59.251" v="724" actId="962"/>
          <ac:picMkLst>
            <pc:docMk/>
            <pc:sldMk cId="2528248558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6:01.411" v="725" actId="962"/>
          <ac:picMkLst>
            <pc:docMk/>
            <pc:sldMk cId="2528248558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27:14.949" v="779" actId="962"/>
          <ac:picMkLst>
            <pc:docMk/>
            <pc:sldMk cId="2528248558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32:11.617" v="1011" actId="962"/>
          <ac:picMkLst>
            <pc:docMk/>
            <pc:sldMk cId="2528248558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9D6A7FDB-CB63-44F0-B493-1BBA8E3B17F7}" dt="2023-12-21T20:39:56.719" v="1537" actId="27784"/>
          <ac:picMkLst>
            <pc:docMk/>
            <pc:sldMk cId="2528248558" sldId="259"/>
            <ac:picMk id="12" creationId="{8751C3C3-AE6C-F24B-0623-BE3CFFC8BE27}"/>
          </ac:picMkLst>
        </pc:picChg>
        <pc:picChg chg="mod">
          <ac:chgData name="Wolf Daniel" userId="6c5711b8-578f-4d36-989d-6d05a51a5dc1" providerId="ADAL" clId="{9D6A7FDB-CB63-44F0-B493-1BBA8E3B17F7}" dt="2023-12-21T20:40:00.530" v="1538" actId="27784"/>
          <ac:picMkLst>
            <pc:docMk/>
            <pc:sldMk cId="2528248558" sldId="259"/>
            <ac:picMk id="13" creationId="{07826B30-48D7-640E-B23F-7C0A2A59AB9C}"/>
          </ac:picMkLst>
        </pc:picChg>
        <pc:picChg chg="mod">
          <ac:chgData name="Wolf Daniel" userId="6c5711b8-578f-4d36-989d-6d05a51a5dc1" providerId="ADAL" clId="{9D6A7FDB-CB63-44F0-B493-1BBA8E3B17F7}" dt="2023-12-21T20:40:04.925" v="1539" actId="27784"/>
          <ac:picMkLst>
            <pc:docMk/>
            <pc:sldMk cId="2528248558" sldId="259"/>
            <ac:picMk id="14" creationId="{08A12F01-A78A-A740-0F8A-4B45DE80019A}"/>
          </ac:picMkLst>
        </pc:picChg>
        <pc:picChg chg="mod">
          <ac:chgData name="Wolf Daniel" userId="6c5711b8-578f-4d36-989d-6d05a51a5dc1" providerId="ADAL" clId="{9D6A7FDB-CB63-44F0-B493-1BBA8E3B17F7}" dt="2023-12-21T20:40:08.850" v="1540" actId="27784"/>
          <ac:picMkLst>
            <pc:docMk/>
            <pc:sldMk cId="2528248558" sldId="259"/>
            <ac:picMk id="15" creationId="{C46F20FD-42BB-B5AE-9520-91AD19B29356}"/>
          </ac:picMkLst>
        </pc:picChg>
        <pc:picChg chg="mod">
          <ac:chgData name="Wolf Daniel" userId="6c5711b8-578f-4d36-989d-6d05a51a5dc1" providerId="ADAL" clId="{9D6A7FDB-CB63-44F0-B493-1BBA8E3B17F7}" dt="2023-12-21T20:40:14.991" v="1541" actId="27784"/>
          <ac:picMkLst>
            <pc:docMk/>
            <pc:sldMk cId="2528248558" sldId="259"/>
            <ac:picMk id="16" creationId="{C6F3845F-94C6-11BC-D4EA-D152A3B47168}"/>
          </ac:picMkLst>
        </pc:picChg>
        <pc:picChg chg="mod">
          <ac:chgData name="Wolf Daniel" userId="6c5711b8-578f-4d36-989d-6d05a51a5dc1" providerId="ADAL" clId="{9D6A7FDB-CB63-44F0-B493-1BBA8E3B17F7}" dt="2023-12-21T20:40:20.959" v="1542" actId="27784"/>
          <ac:picMkLst>
            <pc:docMk/>
            <pc:sldMk cId="2528248558" sldId="259"/>
            <ac:picMk id="17" creationId="{E0FE366B-CF0D-1871-0DAE-29DD5F2A480B}"/>
          </ac:picMkLst>
        </pc:picChg>
        <pc:picChg chg="mod">
          <ac:chgData name="Wolf Daniel" userId="6c5711b8-578f-4d36-989d-6d05a51a5dc1" providerId="ADAL" clId="{9D6A7FDB-CB63-44F0-B493-1BBA8E3B17F7}" dt="2023-12-21T20:40:25.945" v="1543" actId="27784"/>
          <ac:picMkLst>
            <pc:docMk/>
            <pc:sldMk cId="2528248558" sldId="259"/>
            <ac:picMk id="18" creationId="{E0A3C175-7E3E-25FB-EE41-C0FBBCC6A0EE}"/>
          </ac:picMkLst>
        </pc:picChg>
        <pc:picChg chg="mod">
          <ac:chgData name="Wolf Daniel" userId="6c5711b8-578f-4d36-989d-6d05a51a5dc1" providerId="ADAL" clId="{9D6A7FDB-CB63-44F0-B493-1BBA8E3B17F7}" dt="2023-12-21T20:40:36.163" v="1544" actId="27784"/>
          <ac:picMkLst>
            <pc:docMk/>
            <pc:sldMk cId="2528248558" sldId="259"/>
            <ac:picMk id="19" creationId="{E7F6B1B2-A75C-4E80-B68D-EF14FC9292BA}"/>
          </ac:picMkLst>
        </pc:picChg>
      </pc:sldChg>
      <pc:sldChg chg="addSp delSp modSp mod modMedia">
        <pc:chgData name="Wolf Daniel" userId="6c5711b8-578f-4d36-989d-6d05a51a5dc1" providerId="ADAL" clId="{9D6A7FDB-CB63-44F0-B493-1BBA8E3B17F7}" dt="2023-12-21T20:41:36.746" v="1556" actId="27784"/>
        <pc:sldMkLst>
          <pc:docMk/>
          <pc:sldMk cId="55777309" sldId="260"/>
        </pc:sldMkLst>
        <pc:spChg chg="add del mod">
          <ac:chgData name="Wolf Daniel" userId="6c5711b8-578f-4d36-989d-6d05a51a5dc1" providerId="ADAL" clId="{9D6A7FDB-CB63-44F0-B493-1BBA8E3B17F7}" dt="2023-12-19T19:36:38.983" v="1522"/>
          <ac:spMkLst>
            <pc:docMk/>
            <pc:sldMk cId="55777309" sldId="260"/>
            <ac:spMk id="12" creationId="{5614E17C-8E54-968E-5D23-341CBF421C17}"/>
          </ac:spMkLst>
        </pc:spChg>
        <pc:spChg chg="add mod">
          <ac:chgData name="Wolf Daniel" userId="6c5711b8-578f-4d36-989d-6d05a51a5dc1" providerId="ADAL" clId="{9D6A7FDB-CB63-44F0-B493-1BBA8E3B17F7}" dt="2023-12-19T19:36:45.368" v="1524" actId="20577"/>
          <ac:spMkLst>
            <pc:docMk/>
            <pc:sldMk cId="55777309" sldId="260"/>
            <ac:spMk id="13" creationId="{E067B8FE-15ED-8658-89FC-C582D833F2F1}"/>
          </ac:spMkLst>
        </pc:spChg>
        <pc:grpChg chg="mod">
          <ac:chgData name="Wolf Daniel" userId="6c5711b8-578f-4d36-989d-6d05a51a5dc1" providerId="ADAL" clId="{9D6A7FDB-CB63-44F0-B493-1BBA8E3B17F7}" dt="2023-12-19T19:33:01.724" v="1016" actId="962"/>
          <ac:grpSpMkLst>
            <pc:docMk/>
            <pc:sldMk cId="55777309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9D6A7FDB-CB63-44F0-B493-1BBA8E3B17F7}" dt="2023-12-19T19:33:05.020" v="1017" actId="962"/>
          <ac:grpSpMkLst>
            <pc:docMk/>
            <pc:sldMk cId="55777309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9D6A7FDB-CB63-44F0-B493-1BBA8E3B17F7}" dt="2023-12-19T19:32:18.413" v="1015" actId="962"/>
          <ac:picMkLst>
            <pc:docMk/>
            <pc:sldMk cId="55777309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33:09.288" v="1033" actId="962"/>
          <ac:picMkLst>
            <pc:docMk/>
            <pc:sldMk cId="55777309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33:14.808" v="1043" actId="962"/>
          <ac:picMkLst>
            <pc:docMk/>
            <pc:sldMk cId="55777309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33:19.244" v="1044" actId="962"/>
          <ac:picMkLst>
            <pc:docMk/>
            <pc:sldMk cId="55777309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33:23.174" v="1066" actId="962"/>
          <ac:picMkLst>
            <pc:docMk/>
            <pc:sldMk cId="55777309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33:58.902" v="1316" actId="962"/>
          <ac:picMkLst>
            <pc:docMk/>
            <pc:sldMk cId="55777309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9D6A7FDB-CB63-44F0-B493-1BBA8E3B17F7}" dt="2023-12-21T20:40:43.086" v="1545" actId="27784"/>
          <ac:picMkLst>
            <pc:docMk/>
            <pc:sldMk cId="55777309" sldId="260"/>
            <ac:picMk id="20" creationId="{D7B06B80-B72B-965E-5FD9-CBA843F5C3A5}"/>
          </ac:picMkLst>
        </pc:picChg>
        <pc:picChg chg="mod">
          <ac:chgData name="Wolf Daniel" userId="6c5711b8-578f-4d36-989d-6d05a51a5dc1" providerId="ADAL" clId="{9D6A7FDB-CB63-44F0-B493-1BBA8E3B17F7}" dt="2023-12-21T20:40:51.530" v="1546" actId="27784"/>
          <ac:picMkLst>
            <pc:docMk/>
            <pc:sldMk cId="55777309" sldId="260"/>
            <ac:picMk id="21" creationId="{A1CF8B3D-DC66-7352-225A-53F3E07691D2}"/>
          </ac:picMkLst>
        </pc:picChg>
        <pc:picChg chg="mod">
          <ac:chgData name="Wolf Daniel" userId="6c5711b8-578f-4d36-989d-6d05a51a5dc1" providerId="ADAL" clId="{9D6A7FDB-CB63-44F0-B493-1BBA8E3B17F7}" dt="2023-12-21T20:40:55.441" v="1547" actId="27784"/>
          <ac:picMkLst>
            <pc:docMk/>
            <pc:sldMk cId="55777309" sldId="260"/>
            <ac:picMk id="22" creationId="{D9B3EF49-B2D2-9045-BF3B-B34BCD194E1C}"/>
          </ac:picMkLst>
        </pc:picChg>
        <pc:picChg chg="mod">
          <ac:chgData name="Wolf Daniel" userId="6c5711b8-578f-4d36-989d-6d05a51a5dc1" providerId="ADAL" clId="{9D6A7FDB-CB63-44F0-B493-1BBA8E3B17F7}" dt="2023-12-21T20:40:59.685" v="1548" actId="27784"/>
          <ac:picMkLst>
            <pc:docMk/>
            <pc:sldMk cId="55777309" sldId="260"/>
            <ac:picMk id="23" creationId="{1C48D438-3DB9-5748-2741-51E30CCE40EA}"/>
          </ac:picMkLst>
        </pc:picChg>
        <pc:picChg chg="mod">
          <ac:chgData name="Wolf Daniel" userId="6c5711b8-578f-4d36-989d-6d05a51a5dc1" providerId="ADAL" clId="{9D6A7FDB-CB63-44F0-B493-1BBA8E3B17F7}" dt="2023-12-21T20:41:05.549" v="1549" actId="27784"/>
          <ac:picMkLst>
            <pc:docMk/>
            <pc:sldMk cId="55777309" sldId="260"/>
            <ac:picMk id="24" creationId="{B54EC9FF-2D64-DB1B-DFAE-E1D3E390ADE3}"/>
          </ac:picMkLst>
        </pc:picChg>
        <pc:picChg chg="mod">
          <ac:chgData name="Wolf Daniel" userId="6c5711b8-578f-4d36-989d-6d05a51a5dc1" providerId="ADAL" clId="{9D6A7FDB-CB63-44F0-B493-1BBA8E3B17F7}" dt="2023-12-21T20:41:09.686" v="1550" actId="27784"/>
          <ac:picMkLst>
            <pc:docMk/>
            <pc:sldMk cId="55777309" sldId="260"/>
            <ac:picMk id="25" creationId="{13B79EEF-BD91-DA3C-9726-23B741895975}"/>
          </ac:picMkLst>
        </pc:picChg>
        <pc:picChg chg="mod">
          <ac:chgData name="Wolf Daniel" userId="6c5711b8-578f-4d36-989d-6d05a51a5dc1" providerId="ADAL" clId="{9D6A7FDB-CB63-44F0-B493-1BBA8E3B17F7}" dt="2023-12-21T20:41:14.041" v="1551" actId="27784"/>
          <ac:picMkLst>
            <pc:docMk/>
            <pc:sldMk cId="55777309" sldId="260"/>
            <ac:picMk id="26" creationId="{619B5466-FC65-0A97-E144-3A9291F3F368}"/>
          </ac:picMkLst>
        </pc:picChg>
        <pc:picChg chg="mod">
          <ac:chgData name="Wolf Daniel" userId="6c5711b8-578f-4d36-989d-6d05a51a5dc1" providerId="ADAL" clId="{9D6A7FDB-CB63-44F0-B493-1BBA8E3B17F7}" dt="2023-12-21T20:41:36.746" v="1556" actId="27784"/>
          <ac:picMkLst>
            <pc:docMk/>
            <pc:sldMk cId="55777309" sldId="260"/>
            <ac:picMk id="27" creationId="{FCC42471-D3F5-2095-12A2-271140AB5A46}"/>
          </ac:picMkLst>
        </pc:picChg>
      </pc:sldChg>
      <pc:sldChg chg="addSp delSp modSp mod modMedia">
        <pc:chgData name="Wolf Daniel" userId="6c5711b8-578f-4d36-989d-6d05a51a5dc1" providerId="ADAL" clId="{9D6A7FDB-CB63-44F0-B493-1BBA8E3B17F7}" dt="2023-12-21T20:41:55.072" v="1560" actId="27784"/>
        <pc:sldMkLst>
          <pc:docMk/>
          <pc:sldMk cId="714850889" sldId="261"/>
        </pc:sldMkLst>
        <pc:spChg chg="add del mod">
          <ac:chgData name="Wolf Daniel" userId="6c5711b8-578f-4d36-989d-6d05a51a5dc1" providerId="ADAL" clId="{9D6A7FDB-CB63-44F0-B493-1BBA8E3B17F7}" dt="2023-12-19T19:36:48.815" v="1526"/>
          <ac:spMkLst>
            <pc:docMk/>
            <pc:sldMk cId="714850889" sldId="261"/>
            <ac:spMk id="16" creationId="{C826895B-6A2A-EBA4-822B-7F496945433D}"/>
          </ac:spMkLst>
        </pc:spChg>
        <pc:spChg chg="add mod">
          <ac:chgData name="Wolf Daniel" userId="6c5711b8-578f-4d36-989d-6d05a51a5dc1" providerId="ADAL" clId="{9D6A7FDB-CB63-44F0-B493-1BBA8E3B17F7}" dt="2023-12-19T19:36:56.213" v="1528" actId="20577"/>
          <ac:spMkLst>
            <pc:docMk/>
            <pc:sldMk cId="714850889" sldId="261"/>
            <ac:spMk id="17" creationId="{E067B8FE-15ED-8658-89FC-C582D833F2F1}"/>
          </ac:spMkLst>
        </pc:spChg>
        <pc:grpChg chg="mod">
          <ac:chgData name="Wolf Daniel" userId="6c5711b8-578f-4d36-989d-6d05a51a5dc1" providerId="ADAL" clId="{9D6A7FDB-CB63-44F0-B493-1BBA8E3B17F7}" dt="2023-12-19T19:34:57.272" v="1321" actId="962"/>
          <ac:grpSpMkLst>
            <pc:docMk/>
            <pc:sldMk cId="714850889" sldId="261"/>
            <ac:grpSpMk id="3" creationId="{00000000-0000-0000-0000-000000000000}"/>
          </ac:grpSpMkLst>
        </pc:grpChg>
        <pc:grpChg chg="mod">
          <ac:chgData name="Wolf Daniel" userId="6c5711b8-578f-4d36-989d-6d05a51a5dc1" providerId="ADAL" clId="{9D6A7FDB-CB63-44F0-B493-1BBA8E3B17F7}" dt="2023-12-19T19:34:59.132" v="1322" actId="962"/>
          <ac:grpSpMkLst>
            <pc:docMk/>
            <pc:sldMk cId="714850889" sldId="261"/>
            <ac:grpSpMk id="5" creationId="{00000000-0000-0000-0000-000000000000}"/>
          </ac:grpSpMkLst>
        </pc:grpChg>
        <pc:picChg chg="mod">
          <ac:chgData name="Wolf Daniel" userId="6c5711b8-578f-4d36-989d-6d05a51a5dc1" providerId="ADAL" clId="{9D6A7FDB-CB63-44F0-B493-1BBA8E3B17F7}" dt="2023-12-19T19:34:52.158" v="1320" actId="962"/>
          <ac:picMkLst>
            <pc:docMk/>
            <pc:sldMk cId="714850889" sldId="261"/>
            <ac:picMk id="2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35:03.686" v="1346" actId="962"/>
          <ac:picMkLst>
            <pc:docMk/>
            <pc:sldMk cId="714850889" sldId="261"/>
            <ac:picMk id="7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35:09.644" v="1356" actId="962"/>
          <ac:picMkLst>
            <pc:docMk/>
            <pc:sldMk cId="714850889" sldId="261"/>
            <ac:picMk id="8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35:13.792" v="1357" actId="962"/>
          <ac:picMkLst>
            <pc:docMk/>
            <pc:sldMk cId="714850889" sldId="261"/>
            <ac:picMk id="9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35:18.301" v="1375" actId="962"/>
          <ac:picMkLst>
            <pc:docMk/>
            <pc:sldMk cId="714850889" sldId="261"/>
            <ac:picMk id="10" creationId="{00000000-0000-0000-0000-000000000000}"/>
          </ac:picMkLst>
        </pc:picChg>
        <pc:picChg chg="mod">
          <ac:chgData name="Wolf Daniel" userId="6c5711b8-578f-4d36-989d-6d05a51a5dc1" providerId="ADAL" clId="{9D6A7FDB-CB63-44F0-B493-1BBA8E3B17F7}" dt="2023-12-19T19:35:39.460" v="1511" actId="962"/>
          <ac:picMkLst>
            <pc:docMk/>
            <pc:sldMk cId="714850889" sldId="261"/>
            <ac:picMk id="11" creationId="{0E0B36F9-DB1C-855D-AB4E-BD9E8D77A33E}"/>
          </ac:picMkLst>
        </pc:picChg>
        <pc:picChg chg="mod">
          <ac:chgData name="Wolf Daniel" userId="6c5711b8-578f-4d36-989d-6d05a51a5dc1" providerId="ADAL" clId="{9D6A7FDB-CB63-44F0-B493-1BBA8E3B17F7}" dt="2023-12-21T20:41:42.959" v="1557" actId="27784"/>
          <ac:picMkLst>
            <pc:docMk/>
            <pc:sldMk cId="714850889" sldId="261"/>
            <ac:picMk id="12" creationId="{81FB03AB-CB18-743F-7C82-23B89C237CA0}"/>
          </ac:picMkLst>
        </pc:picChg>
        <pc:picChg chg="mod">
          <ac:chgData name="Wolf Daniel" userId="6c5711b8-578f-4d36-989d-6d05a51a5dc1" providerId="ADAL" clId="{9D6A7FDB-CB63-44F0-B493-1BBA8E3B17F7}" dt="2023-12-21T20:41:46.469" v="1558" actId="27784"/>
          <ac:picMkLst>
            <pc:docMk/>
            <pc:sldMk cId="714850889" sldId="261"/>
            <ac:picMk id="13" creationId="{912BA262-55A6-9B3E-FE5B-62B9770E84AF}"/>
          </ac:picMkLst>
        </pc:picChg>
        <pc:picChg chg="mod">
          <ac:chgData name="Wolf Daniel" userId="6c5711b8-578f-4d36-989d-6d05a51a5dc1" providerId="ADAL" clId="{9D6A7FDB-CB63-44F0-B493-1BBA8E3B17F7}" dt="2023-12-21T20:41:50.025" v="1559" actId="27784"/>
          <ac:picMkLst>
            <pc:docMk/>
            <pc:sldMk cId="714850889" sldId="261"/>
            <ac:picMk id="14" creationId="{6BA37147-9C55-4C8B-C474-F71908A43738}"/>
          </ac:picMkLst>
        </pc:picChg>
        <pc:picChg chg="mod">
          <ac:chgData name="Wolf Daniel" userId="6c5711b8-578f-4d36-989d-6d05a51a5dc1" providerId="ADAL" clId="{9D6A7FDB-CB63-44F0-B493-1BBA8E3B17F7}" dt="2023-12-21T20:41:55.072" v="1560" actId="27784"/>
          <ac:picMkLst>
            <pc:docMk/>
            <pc:sldMk cId="714850889" sldId="261"/>
            <ac:picMk id="15" creationId="{DCAEF025-F911-107A-5D33-E2F44A5C02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8.m4a"/><Relationship Id="rId21" Type="http://schemas.openxmlformats.org/officeDocument/2006/relationships/image" Target="../media/image28.png"/><Relationship Id="rId34" Type="http://schemas.microsoft.com/office/2017/04/relationships/track" Target="../media/track22.vtt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21.vtt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1.svg"/><Relationship Id="rId32" Type="http://schemas.microsoft.com/office/2017/04/relationships/track" Target="../media/track20.vtt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openxmlformats.org/officeDocument/2006/relationships/image" Target="../media/image30.png"/><Relationship Id="rId28" Type="http://schemas.microsoft.com/office/2017/04/relationships/track" Target="../media/track17.vtt"/><Relationship Id="rId36" Type="http://schemas.microsoft.com/office/2017/04/relationships/track" Target="../media/track24.vtt"/><Relationship Id="rId10" Type="http://schemas.openxmlformats.org/officeDocument/2006/relationships/audio" Target="../media/media21.m4a"/><Relationship Id="rId19" Type="http://schemas.openxmlformats.org/officeDocument/2006/relationships/image" Target="../media/image26.png"/><Relationship Id="rId31" Type="http://schemas.microsoft.com/office/2017/04/relationships/track" Target="../media/track19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image" Target="../media/image29.svg"/><Relationship Id="rId27" Type="http://schemas.openxmlformats.org/officeDocument/2006/relationships/image" Target="../media/image37.png"/><Relationship Id="rId30" Type="http://schemas.microsoft.com/office/2017/04/relationships/track" Target="../media/track18.vtt"/><Relationship Id="rId35" Type="http://schemas.microsoft.com/office/2017/04/relationships/track" Target="../media/track23.vtt"/><Relationship Id="rId8" Type="http://schemas.openxmlformats.org/officeDocument/2006/relationships/audio" Target="../media/media2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microsoft.com/office/2007/relationships/media" Target="../media/media26.m4a"/><Relationship Id="rId21" Type="http://schemas.openxmlformats.org/officeDocument/2006/relationships/image" Target="../media/image35.png"/><Relationship Id="rId7" Type="http://schemas.microsoft.com/office/2007/relationships/media" Target="../media/media28.m4a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audio" Target="../media/media25.m4a"/><Relationship Id="rId16" Type="http://schemas.openxmlformats.org/officeDocument/2006/relationships/image" Target="../media/image31.svg"/><Relationship Id="rId20" Type="http://schemas.microsoft.com/office/2017/04/relationships/track" Target="../media/track25.vtt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26.png"/><Relationship Id="rId24" Type="http://schemas.microsoft.com/office/2017/04/relationships/track" Target="../media/track28.vtt"/><Relationship Id="rId5" Type="http://schemas.microsoft.com/office/2007/relationships/media" Target="../media/media27.m4a"/><Relationship Id="rId15" Type="http://schemas.openxmlformats.org/officeDocument/2006/relationships/image" Target="../media/image30.png"/><Relationship Id="rId23" Type="http://schemas.microsoft.com/office/2017/04/relationships/track" Target="../media/track27.vtt"/><Relationship Id="rId10" Type="http://schemas.openxmlformats.org/officeDocument/2006/relationships/image" Target="../media/image1.png"/><Relationship Id="rId19" Type="http://schemas.openxmlformats.org/officeDocument/2006/relationships/image" Target="../media/image38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svg"/><Relationship Id="rId22" Type="http://schemas.microsoft.com/office/2017/04/relationships/track" Target="../media/track26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3021983"/>
            <a:ext cx="11277599" cy="15388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Son Vowel</a:t>
            </a: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560213"/>
            <a:ext cx="11277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Mali Bold"/>
              </a:rPr>
              <a:t>Yon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Aktivite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Entèaktif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pou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Timoun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ak</a:t>
            </a:r>
            <a:r>
              <a:rPr lang="en-US" sz="3600" dirty="0">
                <a:solidFill>
                  <a:srgbClr val="FFFFFF"/>
                </a:solidFill>
                <a:latin typeface="Mali Bold"/>
              </a:rPr>
              <a:t> Fanmi </a:t>
            </a:r>
            <a:r>
              <a:rPr lang="en-US" sz="3600" dirty="0" err="1">
                <a:solidFill>
                  <a:srgbClr val="FFFFFF"/>
                </a:solidFill>
                <a:latin typeface="Mali Bold"/>
              </a:rPr>
              <a:t>yo</a:t>
            </a:r>
            <a:endParaRPr lang="en-US" sz="36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43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0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WOUT</a:t>
            </a: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3128105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VWAYÈL SON</a:t>
            </a:r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Chita </a:t>
            </a:r>
            <a:r>
              <a:rPr lang="en-US" sz="2800" dirty="0" err="1"/>
              <a:t>avèk</a:t>
            </a:r>
            <a:r>
              <a:rPr lang="en-US" sz="2800" dirty="0"/>
              <a:t> </a:t>
            </a:r>
            <a:r>
              <a:rPr lang="en-US" sz="2800" dirty="0" err="1"/>
              <a:t>pitit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a epi </a:t>
            </a:r>
            <a:r>
              <a:rPr lang="en-US" sz="2800" dirty="0" err="1"/>
              <a:t>klike</a:t>
            </a:r>
            <a:r>
              <a:rPr lang="en-US" sz="2800" dirty="0"/>
              <a:t> sou kat la epi </a:t>
            </a:r>
            <a:r>
              <a:rPr lang="en-US" sz="2800" dirty="0" err="1"/>
              <a:t>koute</a:t>
            </a:r>
            <a:r>
              <a:rPr lang="en-US" sz="2800" dirty="0"/>
              <a:t> </a:t>
            </a:r>
            <a:r>
              <a:rPr lang="en-US" sz="2800" dirty="0" err="1"/>
              <a:t>lèt</a:t>
            </a:r>
            <a:r>
              <a:rPr lang="en-US" sz="2800" dirty="0"/>
              <a:t> la (</a:t>
            </a:r>
            <a:r>
              <a:rPr lang="en-US" sz="2800" dirty="0" err="1"/>
              <a:t>yo</a:t>
            </a:r>
            <a:r>
              <a:rPr lang="en-US" sz="2800" dirty="0"/>
              <a:t>), </a:t>
            </a:r>
            <a:r>
              <a:rPr lang="en-US" sz="2800" dirty="0" err="1"/>
              <a:t>mo</a:t>
            </a:r>
            <a:r>
              <a:rPr lang="en-US" sz="2800" dirty="0"/>
              <a:t> </a:t>
            </a:r>
            <a:r>
              <a:rPr lang="en-US" sz="2800" dirty="0" err="1"/>
              <a:t>kle</a:t>
            </a:r>
            <a:r>
              <a:rPr lang="en-US" sz="2800" dirty="0"/>
              <a:t>, </a:t>
            </a:r>
            <a:r>
              <a:rPr lang="en-US" sz="2800" dirty="0" err="1"/>
              <a:t>ak</a:t>
            </a:r>
            <a:r>
              <a:rPr lang="en-US" sz="2800" dirty="0"/>
              <a:t> son.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Repete</a:t>
            </a:r>
            <a:r>
              <a:rPr lang="en-US" sz="2800" dirty="0"/>
              <a:t> </a:t>
            </a:r>
            <a:r>
              <a:rPr lang="en-US" sz="2800" dirty="0" err="1"/>
              <a:t>lèt</a:t>
            </a:r>
            <a:r>
              <a:rPr lang="en-US" sz="2800" dirty="0"/>
              <a:t> la, </a:t>
            </a:r>
            <a:r>
              <a:rPr lang="en-US" sz="2800" dirty="0" err="1"/>
              <a:t>mo</a:t>
            </a:r>
            <a:r>
              <a:rPr lang="en-US" sz="2800" dirty="0"/>
              <a:t> </a:t>
            </a:r>
            <a:r>
              <a:rPr lang="en-US" sz="2800" dirty="0" err="1"/>
              <a:t>kle</a:t>
            </a:r>
            <a:r>
              <a:rPr lang="en-US" sz="2800" dirty="0"/>
              <a:t> a, </a:t>
            </a:r>
            <a:r>
              <a:rPr lang="en-US" sz="2800" dirty="0" err="1"/>
              <a:t>ak</a:t>
            </a:r>
            <a:r>
              <a:rPr lang="en-US" sz="2800" dirty="0"/>
              <a:t> son </a:t>
            </a:r>
            <a:r>
              <a:rPr lang="en-US" sz="2800" dirty="0" err="1"/>
              <a:t>pou</a:t>
            </a:r>
            <a:r>
              <a:rPr lang="en-US" sz="2800" dirty="0"/>
              <a:t> </a:t>
            </a:r>
            <a:r>
              <a:rPr lang="en-US" sz="2800" dirty="0" err="1"/>
              <a:t>pitit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a epi </a:t>
            </a:r>
            <a:r>
              <a:rPr lang="en-US" sz="2800" dirty="0" err="1"/>
              <a:t>mande</a:t>
            </a:r>
            <a:r>
              <a:rPr lang="en-US" sz="2800" dirty="0"/>
              <a:t> </a:t>
            </a:r>
            <a:r>
              <a:rPr lang="en-US" sz="2800" dirty="0" err="1"/>
              <a:t>yo</a:t>
            </a:r>
            <a:r>
              <a:rPr lang="en-US" sz="2800" dirty="0"/>
              <a:t> </a:t>
            </a:r>
            <a:r>
              <a:rPr lang="en-US" sz="2800" dirty="0" err="1"/>
              <a:t>pou</a:t>
            </a:r>
            <a:r>
              <a:rPr lang="en-US" sz="2800" dirty="0"/>
              <a:t> </a:t>
            </a:r>
            <a:r>
              <a:rPr lang="en-US" sz="2800" dirty="0" err="1"/>
              <a:t>repete</a:t>
            </a:r>
            <a:r>
              <a:rPr lang="en-US" sz="2800" dirty="0"/>
              <a:t> li </a:t>
            </a:r>
            <a:r>
              <a:rPr lang="en-US" sz="2800" dirty="0" err="1"/>
              <a:t>apre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Mande </a:t>
            </a:r>
            <a:r>
              <a:rPr lang="en-US" sz="2800" dirty="0" err="1"/>
              <a:t>yo</a:t>
            </a:r>
            <a:r>
              <a:rPr lang="en-US" sz="2800" dirty="0"/>
              <a:t>: "Ki </a:t>
            </a:r>
            <a:r>
              <a:rPr lang="en-US" sz="2800" dirty="0" err="1"/>
              <a:t>mo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ka </a:t>
            </a:r>
            <a:r>
              <a:rPr lang="en-US" sz="2800" dirty="0" err="1"/>
              <a:t>panse</a:t>
            </a:r>
            <a:r>
              <a:rPr lang="en-US" sz="2800" dirty="0"/>
              <a:t> de </a:t>
            </a:r>
            <a:r>
              <a:rPr lang="en-US" sz="2800" dirty="0" err="1"/>
              <a:t>sa</a:t>
            </a:r>
            <a:r>
              <a:rPr lang="en-US" sz="2800" dirty="0"/>
              <a:t> ki gen </a:t>
            </a:r>
            <a:r>
              <a:rPr lang="en-US" sz="2800" dirty="0" err="1"/>
              <a:t>vwayèl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yo</a:t>
            </a:r>
            <a:r>
              <a:rPr lang="en-US" sz="2800" dirty="0"/>
              <a:t>?"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apple, safe, acorn, Alaska&#10;bottom row:&#10;wash, squat, elephant, Pe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283788" y="1028700"/>
            <a:ext cx="11720423" cy="8278159"/>
          </a:xfrm>
          <a:prstGeom prst="rect">
            <a:avLst/>
          </a:prstGeom>
        </p:spPr>
      </p:pic>
      <p:pic>
        <p:nvPicPr>
          <p:cNvPr id="20" name="Audio Recording Aug 10, 2021 at 10:57:35 AM" descr="Audio Recording Aug 10, 2021 at 10:57:35 AM">
            <a:hlinkClick r:id="" action="ppaction://media"/>
            <a:extLst>
              <a:ext uri="{FF2B5EF4-FFF2-40B4-BE49-F238E27FC236}">
                <a16:creationId xmlns:a16="http://schemas.microsoft.com/office/drawing/2014/main" id="{EB3860E3-F0F8-375D-84DF-42798F2FA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78BFD04-3072-4636-90F1-DFDA1EB218A3}" label="a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4381500"/>
            <a:ext cx="609600" cy="609600"/>
          </a:xfrm>
          <a:prstGeom prst="rect">
            <a:avLst/>
          </a:prstGeom>
        </p:spPr>
      </p:pic>
      <p:pic>
        <p:nvPicPr>
          <p:cNvPr id="21" name="Audio Recording Aug 10, 2021 at 10:57:52 AM" descr="Audio Recording Aug 10, 2021 at 10:57:52 AM">
            <a:hlinkClick r:id="" action="ppaction://media"/>
            <a:extLst>
              <a:ext uri="{FF2B5EF4-FFF2-40B4-BE49-F238E27FC236}">
                <a16:creationId xmlns:a16="http://schemas.microsoft.com/office/drawing/2014/main" id="{A84BA2AE-8AA3-BB09-5CBB-D44864A2A0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A15A4FC-7C60-49C5-A647-86EEE6C1524B}" label="a_2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3800" y="4389379"/>
            <a:ext cx="609600" cy="609600"/>
          </a:xfrm>
          <a:prstGeom prst="rect">
            <a:avLst/>
          </a:prstGeom>
        </p:spPr>
      </p:pic>
      <p:pic>
        <p:nvPicPr>
          <p:cNvPr id="22" name="Audio Recording Aug 10, 2021 at 10:58:12 AM" descr="Audio Recording Aug 10, 2021 at 10:58:12 AM">
            <a:hlinkClick r:id="" action="ppaction://media"/>
            <a:extLst>
              <a:ext uri="{FF2B5EF4-FFF2-40B4-BE49-F238E27FC236}">
                <a16:creationId xmlns:a16="http://schemas.microsoft.com/office/drawing/2014/main" id="{FBDF2C37-068B-145C-2D00-BF952C357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43058A4-9F51-476E-94E7-C620EFA94964}" label="a_3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0777" y="4389379"/>
            <a:ext cx="609600" cy="609600"/>
          </a:xfrm>
          <a:prstGeom prst="rect">
            <a:avLst/>
          </a:prstGeom>
        </p:spPr>
      </p:pic>
      <p:pic>
        <p:nvPicPr>
          <p:cNvPr id="23" name="Audio Recording Aug 10, 2021 at 10:58:34 AM" descr="Audio Recording Aug 10, 2021 at 10:58:34 AM">
            <a:hlinkClick r:id="" action="ppaction://media"/>
            <a:extLst>
              <a:ext uri="{FF2B5EF4-FFF2-40B4-BE49-F238E27FC236}">
                <a16:creationId xmlns:a16="http://schemas.microsoft.com/office/drawing/2014/main" id="{4EB9073B-5A1F-3443-769D-2E52B5F71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A68798C-9D15-44BB-9CAB-F1AE1A67B4A7}" label="a_4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17754" y="4389379"/>
            <a:ext cx="609600" cy="609600"/>
          </a:xfrm>
          <a:prstGeom prst="rect">
            <a:avLst/>
          </a:prstGeom>
        </p:spPr>
      </p:pic>
      <p:pic>
        <p:nvPicPr>
          <p:cNvPr id="24" name="Audio Recording Aug 10, 2021 at 10:58:54 AM" descr="Audio Recording Aug 10, 2021 at 10:58:54 AM">
            <a:hlinkClick r:id="" action="ppaction://media"/>
            <a:extLst>
              <a:ext uri="{FF2B5EF4-FFF2-40B4-BE49-F238E27FC236}">
                <a16:creationId xmlns:a16="http://schemas.microsoft.com/office/drawing/2014/main" id="{62C63745-B285-4541-5642-E7481BAA1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953F0E3-3D2E-4F53-94AC-965110CBA863}" label="a_5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8426014"/>
            <a:ext cx="609600" cy="609600"/>
          </a:xfrm>
          <a:prstGeom prst="rect">
            <a:avLst/>
          </a:prstGeom>
        </p:spPr>
      </p:pic>
      <p:pic>
        <p:nvPicPr>
          <p:cNvPr id="25" name="Audio Recording Aug 10, 2021 at 10:59:18 AM" descr="Audio Recording Aug 10, 2021 at 10:59:18 AM">
            <a:hlinkClick r:id="" action="ppaction://media"/>
            <a:extLst>
              <a:ext uri="{FF2B5EF4-FFF2-40B4-BE49-F238E27FC236}">
                <a16:creationId xmlns:a16="http://schemas.microsoft.com/office/drawing/2014/main" id="{F1215BC0-8771-DC8A-C9B1-6C6CF932E7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82871CC-380E-42AA-B273-C7241F80CF01}" label="a_6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450012" y="8426014"/>
            <a:ext cx="609600" cy="609600"/>
          </a:xfrm>
          <a:prstGeom prst="rect">
            <a:avLst/>
          </a:prstGeom>
        </p:spPr>
      </p:pic>
      <p:pic>
        <p:nvPicPr>
          <p:cNvPr id="26" name="Audio Recording Aug 10, 2021 at 10:59:32 AM" descr="Audio Recording Aug 10, 2021 at 10:59:32 AM">
            <a:hlinkClick r:id="" action="ppaction://media"/>
            <a:extLst>
              <a:ext uri="{FF2B5EF4-FFF2-40B4-BE49-F238E27FC236}">
                <a16:creationId xmlns:a16="http://schemas.microsoft.com/office/drawing/2014/main" id="{B3DE5E9F-F560-20E9-E7C8-E14EFC7F15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0FBEDC1-B044-4171-8332-08330E729997}" label="e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328024" y="8426014"/>
            <a:ext cx="609600" cy="609600"/>
          </a:xfrm>
          <a:prstGeom prst="rect">
            <a:avLst/>
          </a:prstGeom>
        </p:spPr>
      </p:pic>
      <p:pic>
        <p:nvPicPr>
          <p:cNvPr id="27" name="Audio Recording Aug 10, 2021 at 10:59:50 AM" descr="Audio Recording Aug 10, 2021 at 10:59:50 AM">
            <a:hlinkClick r:id="" action="ppaction://media"/>
            <a:extLst>
              <a:ext uri="{FF2B5EF4-FFF2-40B4-BE49-F238E27FC236}">
                <a16:creationId xmlns:a16="http://schemas.microsoft.com/office/drawing/2014/main" id="{0815410A-E8DE-B11F-F41D-C6B0716718A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C139445-4CFD-415D-84F0-232472D4AED6}" label="e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22236" y="8426014"/>
            <a:ext cx="605118" cy="605118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E067B8FE-15ED-8658-89FC-C582D833F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733" y="92985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bg1"/>
                </a:solidFill>
              </a:rPr>
              <a:t>Paj</a:t>
            </a:r>
            <a:r>
              <a:rPr lang="en-US" b="1" dirty="0">
                <a:solidFill>
                  <a:schemeClr val="bg1"/>
                </a:solidFill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me, itch, pine, hi&#10;bottom row:&#10;animal, million, champion, octopus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3" cy="8264857"/>
          </a:xfrm>
          <a:prstGeom prst="rect">
            <a:avLst/>
          </a:prstGeom>
        </p:spPr>
      </p:pic>
      <p:pic>
        <p:nvPicPr>
          <p:cNvPr id="12" name="Audio Recording Aug 10, 2021 at 11:00:23 AM" descr="Audio Recording Aug 10, 2021 at 11:00:23 AM">
            <a:hlinkClick r:id="" action="ppaction://media"/>
            <a:extLst>
              <a:ext uri="{FF2B5EF4-FFF2-40B4-BE49-F238E27FC236}">
                <a16:creationId xmlns:a16="http://schemas.microsoft.com/office/drawing/2014/main" id="{8751C3C3-AE6C-F24B-0623-BE3CFFC8B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5BAE05F-A4C7-4E2C-A7BE-EC825231112F}" label="e_3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349083"/>
            <a:ext cx="784786" cy="701442"/>
          </a:xfrm>
          <a:prstGeom prst="rect">
            <a:avLst/>
          </a:prstGeom>
        </p:spPr>
      </p:pic>
      <p:pic>
        <p:nvPicPr>
          <p:cNvPr id="13" name="Audio Recording Aug 10, 2021 at 11:00:40 AM" descr="Audio Recording Aug 10, 2021 at 11:00:40 AM">
            <a:hlinkClick r:id="" action="ppaction://media"/>
            <a:extLst>
              <a:ext uri="{FF2B5EF4-FFF2-40B4-BE49-F238E27FC236}">
                <a16:creationId xmlns:a16="http://schemas.microsoft.com/office/drawing/2014/main" id="{07826B30-48D7-640E-B23F-7C0A2A59AB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DCB3483-B007-462D-A4B5-02DFF821E148}" label="i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4316199"/>
            <a:ext cx="784786" cy="784786"/>
          </a:xfrm>
          <a:prstGeom prst="rect">
            <a:avLst/>
          </a:prstGeom>
        </p:spPr>
      </p:pic>
      <p:pic>
        <p:nvPicPr>
          <p:cNvPr id="14" name="Audio Recording Aug 10, 2021 at 11:01:20 AM" descr="Audio Recording Aug 10, 2021 at 11:01:20 AM">
            <a:hlinkClick r:id="" action="ppaction://media"/>
            <a:extLst>
              <a:ext uri="{FF2B5EF4-FFF2-40B4-BE49-F238E27FC236}">
                <a16:creationId xmlns:a16="http://schemas.microsoft.com/office/drawing/2014/main" id="{08A12F01-A78A-A740-0F8A-4B45DE8001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45D2A5E-915E-4F4F-8BFE-65C9B511E7DA}" label="i_2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3" y="4328560"/>
            <a:ext cx="784785" cy="784785"/>
          </a:xfrm>
          <a:prstGeom prst="rect">
            <a:avLst/>
          </a:prstGeom>
        </p:spPr>
      </p:pic>
      <p:pic>
        <p:nvPicPr>
          <p:cNvPr id="15" name="Audio Recording Aug 10, 2021 at 11:01:41 AM" descr="Audio Recording Aug 10, 2021 at 11:01:41 AM">
            <a:hlinkClick r:id="" action="ppaction://media"/>
            <a:extLst>
              <a:ext uri="{FF2B5EF4-FFF2-40B4-BE49-F238E27FC236}">
                <a16:creationId xmlns:a16="http://schemas.microsoft.com/office/drawing/2014/main" id="{C46F20FD-42BB-B5AE-9520-91AD19B293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BD4569A-5858-459B-9F66-027B765D906C}" label="i_3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263000" y="4316199"/>
            <a:ext cx="784784" cy="784784"/>
          </a:xfrm>
          <a:prstGeom prst="rect">
            <a:avLst/>
          </a:prstGeom>
        </p:spPr>
      </p:pic>
      <p:pic>
        <p:nvPicPr>
          <p:cNvPr id="16" name="Audio Recording Aug 10, 2021 at 11:02:22 AM" descr="Audio Recording Aug 10, 2021 at 11:02:22 AM">
            <a:hlinkClick r:id="" action="ppaction://media"/>
            <a:extLst>
              <a:ext uri="{FF2B5EF4-FFF2-40B4-BE49-F238E27FC236}">
                <a16:creationId xmlns:a16="http://schemas.microsoft.com/office/drawing/2014/main" id="{C6F3845F-94C6-11BC-D4EA-D152A3B471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8AAE5AE-C4D6-4309-ABE6-7F8CC5C4D2C1}" label="i_4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8301943"/>
            <a:ext cx="784786" cy="784786"/>
          </a:xfrm>
          <a:prstGeom prst="rect">
            <a:avLst/>
          </a:prstGeom>
        </p:spPr>
      </p:pic>
      <p:pic>
        <p:nvPicPr>
          <p:cNvPr id="17" name="Audio Recording Aug 10, 2021 at 11:02:47 AM" descr="Audio Recording Aug 10, 2021 at 11:02:47 AM">
            <a:hlinkClick r:id="" action="ppaction://media"/>
            <a:extLst>
              <a:ext uri="{FF2B5EF4-FFF2-40B4-BE49-F238E27FC236}">
                <a16:creationId xmlns:a16="http://schemas.microsoft.com/office/drawing/2014/main" id="{E0FE366B-CF0D-1871-0DAE-29DD5F2A48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70902A7-F2BD-4142-A86F-866F564B9018}" label="i_5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8301943"/>
            <a:ext cx="784786" cy="784786"/>
          </a:xfrm>
          <a:prstGeom prst="rect">
            <a:avLst/>
          </a:prstGeom>
        </p:spPr>
      </p:pic>
      <p:pic>
        <p:nvPicPr>
          <p:cNvPr id="18" name="Audio Recording Aug 10, 2021 at 11:03:01 AM" descr="Audio Recording Aug 10, 2021 at 11:03:01 AM">
            <a:hlinkClick r:id="" action="ppaction://media"/>
            <a:extLst>
              <a:ext uri="{FF2B5EF4-FFF2-40B4-BE49-F238E27FC236}">
                <a16:creationId xmlns:a16="http://schemas.microsoft.com/office/drawing/2014/main" id="{E0A3C175-7E3E-25FB-EE41-C0FBBCC6A0E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B913C56-E21C-4A53-B27E-4C22715EB0A2}" label="i_6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4" y="8331771"/>
            <a:ext cx="784784" cy="784784"/>
          </a:xfrm>
          <a:prstGeom prst="rect">
            <a:avLst/>
          </a:prstGeom>
        </p:spPr>
      </p:pic>
      <p:pic>
        <p:nvPicPr>
          <p:cNvPr id="19" name="Audio Recording Aug 10, 2021 at 11:03:14 AM" descr="Audio Recording Aug 10, 2021 at 11:03:14 AM">
            <a:hlinkClick r:id="" action="ppaction://media"/>
            <a:extLst>
              <a:ext uri="{FF2B5EF4-FFF2-40B4-BE49-F238E27FC236}">
                <a16:creationId xmlns:a16="http://schemas.microsoft.com/office/drawing/2014/main" id="{E7F6B1B2-A75C-4E80-B68D-EF14FC9292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A0B1129-F93B-4BE8-BB69-CB5D1684FC44}" label="o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94808" y="8331771"/>
            <a:ext cx="784784" cy="784784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E067B8FE-15ED-8658-89FC-C582D833F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8783" y="9240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bg1"/>
                </a:solidFill>
              </a:rPr>
              <a:t>Paj</a:t>
            </a:r>
            <a:r>
              <a:rPr lang="en-US" b="1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82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cone, no, up, mule&#10;bottom row:&#10;rule, pupil, flu, cry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2" cy="8264857"/>
          </a:xfrm>
          <a:prstGeom prst="rect">
            <a:avLst/>
          </a:prstGeom>
        </p:spPr>
      </p:pic>
      <p:pic>
        <p:nvPicPr>
          <p:cNvPr id="20" name="Audio Recording Aug 10, 2021 at 11:03:54 AM" descr="Audio Recording Aug 10, 2021 at 11:03:54 AM">
            <a:hlinkClick r:id="" action="ppaction://media"/>
            <a:extLst>
              <a:ext uri="{FF2B5EF4-FFF2-40B4-BE49-F238E27FC236}">
                <a16:creationId xmlns:a16="http://schemas.microsoft.com/office/drawing/2014/main" id="{D7B06B80-B72B-965E-5FD9-CBA843F5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D18ADAD-67CF-4AD6-BB95-ECBEA4CE8DAC}" label="o_2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249848"/>
            <a:ext cx="893652" cy="893652"/>
          </a:xfrm>
          <a:prstGeom prst="rect">
            <a:avLst/>
          </a:prstGeom>
        </p:spPr>
      </p:pic>
      <p:pic>
        <p:nvPicPr>
          <p:cNvPr id="21" name="Audio Recording Aug 10, 2021 at 11:04:08 AM" descr="Audio Recording Aug 10, 2021 at 11:04:08 AM">
            <a:hlinkClick r:id="" action="ppaction://media"/>
            <a:extLst>
              <a:ext uri="{FF2B5EF4-FFF2-40B4-BE49-F238E27FC236}">
                <a16:creationId xmlns:a16="http://schemas.microsoft.com/office/drawing/2014/main" id="{A1CF8B3D-DC66-7352-225A-53F3E0769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35830FD-8D8F-456F-A8D3-A709B6B03796}" label="o_3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4249849"/>
            <a:ext cx="893651" cy="893651"/>
          </a:xfrm>
          <a:prstGeom prst="rect">
            <a:avLst/>
          </a:prstGeom>
        </p:spPr>
      </p:pic>
      <p:pic>
        <p:nvPicPr>
          <p:cNvPr id="22" name="Audio Recording Aug 10, 2021 at 11:04:23 AM" descr="Audio Recording Aug 10, 2021 at 11:04:23 AM">
            <a:hlinkClick r:id="" action="ppaction://media"/>
            <a:extLst>
              <a:ext uri="{FF2B5EF4-FFF2-40B4-BE49-F238E27FC236}">
                <a16:creationId xmlns:a16="http://schemas.microsoft.com/office/drawing/2014/main" id="{D9B3EF49-B2D2-9045-BF3B-B34BCD194E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8406B90-F270-44FC-B7C1-00A0F50A34F1}" label="u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4249850"/>
            <a:ext cx="893650" cy="893650"/>
          </a:xfrm>
          <a:prstGeom prst="rect">
            <a:avLst/>
          </a:prstGeom>
        </p:spPr>
      </p:pic>
      <p:pic>
        <p:nvPicPr>
          <p:cNvPr id="23" name="Audio Recording Aug 10, 2021 at 11:04:40 AM" descr="Audio Recording Aug 10, 2021 at 11:04:40 AM">
            <a:hlinkClick r:id="" action="ppaction://media"/>
            <a:extLst>
              <a:ext uri="{FF2B5EF4-FFF2-40B4-BE49-F238E27FC236}">
                <a16:creationId xmlns:a16="http://schemas.microsoft.com/office/drawing/2014/main" id="{1C48D438-3DB9-5748-2741-51E30CCE40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3D876A3-DC21-4FEE-904C-2374883C6057}" label="u_2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38609" y="4243124"/>
            <a:ext cx="893649" cy="893649"/>
          </a:xfrm>
          <a:prstGeom prst="rect">
            <a:avLst/>
          </a:prstGeom>
        </p:spPr>
      </p:pic>
      <p:pic>
        <p:nvPicPr>
          <p:cNvPr id="24" name="Audio Recording Aug 10, 2021 at 11:04:54 AM" descr="Audio Recording Aug 10, 2021 at 11:04:54 AM">
            <a:hlinkClick r:id="" action="ppaction://media"/>
            <a:extLst>
              <a:ext uri="{FF2B5EF4-FFF2-40B4-BE49-F238E27FC236}">
                <a16:creationId xmlns:a16="http://schemas.microsoft.com/office/drawing/2014/main" id="{B54EC9FF-2D64-DB1B-DFAE-E1D3E390AD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A395BDF-C9A3-4D65-95A9-BAA4563E0B03}" label="u_3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8211134"/>
            <a:ext cx="881014" cy="881014"/>
          </a:xfrm>
          <a:prstGeom prst="rect">
            <a:avLst/>
          </a:prstGeom>
        </p:spPr>
      </p:pic>
      <p:pic>
        <p:nvPicPr>
          <p:cNvPr id="25" name="Audio Recording Aug 10, 2021 at 11:05:13 AM" descr="Audio Recording Aug 10, 2021 at 11:05:13 AM">
            <a:hlinkClick r:id="" action="ppaction://media"/>
            <a:extLst>
              <a:ext uri="{FF2B5EF4-FFF2-40B4-BE49-F238E27FC236}">
                <a16:creationId xmlns:a16="http://schemas.microsoft.com/office/drawing/2014/main" id="{13B79EEF-BD91-DA3C-9726-23B7418959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EE71BBF-07F3-4B43-AA8C-AB001CAF599E}" label="u_4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8233524"/>
            <a:ext cx="893651" cy="893651"/>
          </a:xfrm>
          <a:prstGeom prst="rect">
            <a:avLst/>
          </a:prstGeom>
        </p:spPr>
      </p:pic>
      <p:pic>
        <p:nvPicPr>
          <p:cNvPr id="26" name="Audio Recording Aug 10, 2021 at 11:05:28 AM" descr="Audio Recording Aug 10, 2021 at 11:05:28 AM">
            <a:hlinkClick r:id="" action="ppaction://media"/>
            <a:extLst>
              <a:ext uri="{FF2B5EF4-FFF2-40B4-BE49-F238E27FC236}">
                <a16:creationId xmlns:a16="http://schemas.microsoft.com/office/drawing/2014/main" id="{619B5466-FC65-0A97-E144-3A9291F3F3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CE70F94-0472-4463-B1F9-B411EA22E5A6}" label="u_5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8267912"/>
            <a:ext cx="893650" cy="893650"/>
          </a:xfrm>
          <a:prstGeom prst="rect">
            <a:avLst/>
          </a:prstGeom>
        </p:spPr>
      </p:pic>
      <p:pic>
        <p:nvPicPr>
          <p:cNvPr id="27" name="Audio Recording Aug 10, 2021 at 11:05:46 AM" descr="Audio Recording Aug 10, 2021 at 11:05:46 AM">
            <a:hlinkClick r:id="" action="ppaction://media"/>
            <a:extLst>
              <a:ext uri="{FF2B5EF4-FFF2-40B4-BE49-F238E27FC236}">
                <a16:creationId xmlns:a16="http://schemas.microsoft.com/office/drawing/2014/main" id="{FCC42471-D3F5-2095-12A2-271140AB5A4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F72A000-A2AD-45E4-A72D-8FD22B9896F9}" label="y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0749" y="8212251"/>
            <a:ext cx="893649" cy="89364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E067B8FE-15ED-8658-89FC-C582D833F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310" y="92270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bg1"/>
                </a:solidFill>
              </a:rPr>
              <a:t>Paj</a:t>
            </a:r>
            <a:r>
              <a:rPr lang="en-US" b="1" dirty="0">
                <a:solidFill>
                  <a:schemeClr val="bg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57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0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baby, reply, gym, typ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289" y="2497091"/>
            <a:ext cx="14454098" cy="5096277"/>
          </a:xfrm>
          <a:prstGeom prst="rect">
            <a:avLst/>
          </a:prstGeom>
        </p:spPr>
      </p:pic>
      <p:pic>
        <p:nvPicPr>
          <p:cNvPr id="12" name="Audio Recording Aug 10, 2021 at 11:06:27 AM" descr="Audio Recording Aug 10, 2021 at 11:06:27 AM">
            <a:hlinkClick r:id="" action="ppaction://media"/>
            <a:extLst>
              <a:ext uri="{FF2B5EF4-FFF2-40B4-BE49-F238E27FC236}">
                <a16:creationId xmlns:a16="http://schemas.microsoft.com/office/drawing/2014/main" id="{81FB03AB-CB18-743F-7C82-23B89C237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8D44ACD-882D-4BE6-B8AF-62692C440A94}" label="y_2" lang="" r:embed="rId2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52800" y="6444357"/>
            <a:ext cx="974663" cy="974663"/>
          </a:xfrm>
          <a:prstGeom prst="rect">
            <a:avLst/>
          </a:prstGeom>
        </p:spPr>
      </p:pic>
      <p:pic>
        <p:nvPicPr>
          <p:cNvPr id="13" name="Audio Recording Aug 10, 2021 at 11:06:41 AM" descr="Audio Recording Aug 10, 2021 at 11:06:41 AM">
            <a:hlinkClick r:id="" action="ppaction://media"/>
            <a:extLst>
              <a:ext uri="{FF2B5EF4-FFF2-40B4-BE49-F238E27FC236}">
                <a16:creationId xmlns:a16="http://schemas.microsoft.com/office/drawing/2014/main" id="{912BA262-55A6-9B3E-FE5B-62B9770E84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B532E01-DB90-4CA5-BC6A-2EFF91A9EB9D}" label="y_3" lang="" r:embed="rId2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34200" y="6444357"/>
            <a:ext cx="974663" cy="974663"/>
          </a:xfrm>
          <a:prstGeom prst="rect">
            <a:avLst/>
          </a:prstGeom>
        </p:spPr>
      </p:pic>
      <p:pic>
        <p:nvPicPr>
          <p:cNvPr id="14" name="Audio Recording Aug 10, 2021 at 11:06:55 AM" descr="Audio Recording Aug 10, 2021 at 11:06:55 AM">
            <a:hlinkClick r:id="" action="ppaction://media"/>
            <a:extLst>
              <a:ext uri="{FF2B5EF4-FFF2-40B4-BE49-F238E27FC236}">
                <a16:creationId xmlns:a16="http://schemas.microsoft.com/office/drawing/2014/main" id="{6BA37147-9C55-4C8B-C474-F71908A437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F70F5F4-D59E-41F6-98BC-2686C66624DE}" label="y_4" lang="" r:embed="rId2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515600" y="6516075"/>
            <a:ext cx="974663" cy="974663"/>
          </a:xfrm>
          <a:prstGeom prst="rect">
            <a:avLst/>
          </a:prstGeom>
        </p:spPr>
      </p:pic>
      <p:pic>
        <p:nvPicPr>
          <p:cNvPr id="15" name="Audio Recording Aug 10, 2021 at 11:07:16 AM" descr="Audio Recording Aug 10, 2021 at 11:07:16 AM">
            <a:hlinkClick r:id="" action="ppaction://media"/>
            <a:extLst>
              <a:ext uri="{FF2B5EF4-FFF2-40B4-BE49-F238E27FC236}">
                <a16:creationId xmlns:a16="http://schemas.microsoft.com/office/drawing/2014/main" id="{DCAEF025-F911-107A-5D33-E2F44A5C02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F66CF9A-B079-482C-AB66-CFF0CC2E0C8C}" label="y_5" lang="" r:embed="rId2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12447" y="6567985"/>
            <a:ext cx="922753" cy="922753"/>
          </a:xfrm>
          <a:prstGeom prst="rect">
            <a:avLst/>
          </a:prstGeom>
        </p:spPr>
      </p:pic>
      <p:sp>
        <p:nvSpPr>
          <p:cNvPr id="17" name="Title 11">
            <a:extLst>
              <a:ext uri="{FF2B5EF4-FFF2-40B4-BE49-F238E27FC236}">
                <a16:creationId xmlns:a16="http://schemas.microsoft.com/office/drawing/2014/main" id="{E067B8FE-15ED-8658-89FC-C582D833F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663" y="92160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chemeClr val="bg1"/>
                </a:solidFill>
              </a:rPr>
              <a:t>Paj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148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5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C491BD-C6B1-4515-943D-A7E4E781B6B6}"/>
</file>

<file path=customXml/itemProps2.xml><?xml version="1.0" encoding="utf-8"?>
<ds:datastoreItem xmlns:ds="http://schemas.openxmlformats.org/officeDocument/2006/customXml" ds:itemID="{957DB411-5A27-46BE-BE94-2FDAFBE11C92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89</Words>
  <Application>Microsoft Office PowerPoint</Application>
  <PresentationFormat>Custom</PresentationFormat>
  <Paragraphs>16</Paragraphs>
  <Slides>6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Cooper Hewitt Bold</vt:lpstr>
      <vt:lpstr>Mali Bold</vt:lpstr>
      <vt:lpstr>Acherus Grotesque Light Bold</vt:lpstr>
      <vt:lpstr>Calibri</vt:lpstr>
      <vt:lpstr>Arial</vt:lpstr>
      <vt:lpstr>Office Theme</vt:lpstr>
      <vt:lpstr>Son Vowel</vt:lpstr>
      <vt:lpstr>WOUT</vt:lpstr>
      <vt:lpstr>Paj 1</vt:lpstr>
      <vt:lpstr>Paj 2</vt:lpstr>
      <vt:lpstr>Paj 3</vt:lpstr>
      <vt:lpstr>Paj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5</cp:revision>
  <dcterms:created xsi:type="dcterms:W3CDTF">2006-08-16T00:00:00Z</dcterms:created>
  <dcterms:modified xsi:type="dcterms:W3CDTF">2023-12-21T20:42:05Z</dcterms:modified>
  <dc:identifier>DAFRYEIHZ1c</dc:identifier>
</cp:coreProperties>
</file>