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395" autoAdjust="0"/>
  </p:normalViewPr>
  <p:slideViewPr>
    <p:cSldViewPr>
      <p:cViewPr varScale="1">
        <p:scale>
          <a:sx n="63" d="100"/>
          <a:sy n="63" d="100"/>
        </p:scale>
        <p:origin x="1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1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99E9A25F-0F10-2C4B-8670-531A857B6F53}"/>
    <pc:docChg chg="undo custSel modSld">
      <pc:chgData name="Wolf Daniel" userId="6c5711b8-578f-4d36-989d-6d05a51a5dc1" providerId="ADAL" clId="{99E9A25F-0F10-2C4B-8670-531A857B6F53}" dt="2023-12-20T14:02:52.548" v="53" actId="20577"/>
      <pc:docMkLst>
        <pc:docMk/>
      </pc:docMkLst>
      <pc:sldChg chg="modSp mod">
        <pc:chgData name="Wolf Daniel" userId="6c5711b8-578f-4d36-989d-6d05a51a5dc1" providerId="ADAL" clId="{99E9A25F-0F10-2C4B-8670-531A857B6F53}" dt="2023-12-20T14:00:21.166" v="25" actId="33553"/>
        <pc:sldMkLst>
          <pc:docMk/>
          <pc:sldMk cId="0" sldId="256"/>
        </pc:sldMkLst>
        <pc:spChg chg="mod">
          <ac:chgData name="Wolf Daniel" userId="6c5711b8-578f-4d36-989d-6d05a51a5dc1" providerId="ADAL" clId="{99E9A25F-0F10-2C4B-8670-531A857B6F53}" dt="2023-12-20T14:00:21.166" v="25" actId="33553"/>
          <ac:spMkLst>
            <pc:docMk/>
            <pc:sldMk cId="0" sldId="256"/>
            <ac:spMk id="17" creationId="{00000000-0000-0000-0000-000000000000}"/>
          </ac:spMkLst>
        </pc:spChg>
        <pc:spChg chg="mod">
          <ac:chgData name="Wolf Daniel" userId="6c5711b8-578f-4d36-989d-6d05a51a5dc1" providerId="ADAL" clId="{99E9A25F-0F10-2C4B-8670-531A857B6F53}" dt="2023-12-20T13:55:49.430" v="6"/>
          <ac:spMkLst>
            <pc:docMk/>
            <pc:sldMk cId="0" sldId="256"/>
            <ac:spMk id="24" creationId="{656A010A-EE2F-2CEF-206B-D43B9B803621}"/>
          </ac:spMkLst>
        </pc:spChg>
      </pc:sldChg>
      <pc:sldChg chg="modSp mod">
        <pc:chgData name="Wolf Daniel" userId="6c5711b8-578f-4d36-989d-6d05a51a5dc1" providerId="ADAL" clId="{99E9A25F-0F10-2C4B-8670-531A857B6F53}" dt="2023-12-20T14:00:28.579" v="26" actId="33553"/>
        <pc:sldMkLst>
          <pc:docMk/>
          <pc:sldMk cId="0" sldId="257"/>
        </pc:sldMkLst>
        <pc:spChg chg="mod">
          <ac:chgData name="Wolf Daniel" userId="6c5711b8-578f-4d36-989d-6d05a51a5dc1" providerId="ADAL" clId="{99E9A25F-0F10-2C4B-8670-531A857B6F53}" dt="2023-12-20T14:00:28.579" v="26" actId="33553"/>
          <ac:spMkLst>
            <pc:docMk/>
            <pc:sldMk cId="0" sldId="257"/>
            <ac:spMk id="6" creationId="{00000000-0000-0000-0000-000000000000}"/>
          </ac:spMkLst>
        </pc:spChg>
        <pc:spChg chg="mod">
          <ac:chgData name="Wolf Daniel" userId="6c5711b8-578f-4d36-989d-6d05a51a5dc1" providerId="ADAL" clId="{99E9A25F-0F10-2C4B-8670-531A857B6F53}" dt="2023-12-20T13:58:10.749" v="24" actId="2711"/>
          <ac:spMkLst>
            <pc:docMk/>
            <pc:sldMk cId="0" sldId="257"/>
            <ac:spMk id="11" creationId="{9977533B-D065-905F-1678-73AE7420DEC5}"/>
          </ac:spMkLst>
        </pc:spChg>
      </pc:sldChg>
      <pc:sldChg chg="addSp modSp mod">
        <pc:chgData name="Wolf Daniel" userId="6c5711b8-578f-4d36-989d-6d05a51a5dc1" providerId="ADAL" clId="{99E9A25F-0F10-2C4B-8670-531A857B6F53}" dt="2023-12-20T14:00:56.368" v="41" actId="1076"/>
        <pc:sldMkLst>
          <pc:docMk/>
          <pc:sldMk cId="0" sldId="258"/>
        </pc:sldMkLst>
        <pc:spChg chg="add mod">
          <ac:chgData name="Wolf Daniel" userId="6c5711b8-578f-4d36-989d-6d05a51a5dc1" providerId="ADAL" clId="{99E9A25F-0F10-2C4B-8670-531A857B6F53}" dt="2023-12-20T14:00:56.368" v="41" actId="1076"/>
          <ac:spMkLst>
            <pc:docMk/>
            <pc:sldMk cId="0" sldId="258"/>
            <ac:spMk id="12" creationId="{86A79034-517C-9422-64D0-8E423E8FEA8F}"/>
          </ac:spMkLst>
        </pc:spChg>
      </pc:sldChg>
      <pc:sldChg chg="addSp delSp modSp mod">
        <pc:chgData name="Wolf Daniel" userId="6c5711b8-578f-4d36-989d-6d05a51a5dc1" providerId="ADAL" clId="{99E9A25F-0F10-2C4B-8670-531A857B6F53}" dt="2023-12-20T14:01:11.158" v="45" actId="20577"/>
        <pc:sldMkLst>
          <pc:docMk/>
          <pc:sldMk cId="2528248558" sldId="259"/>
        </pc:sldMkLst>
        <pc:spChg chg="add del mod">
          <ac:chgData name="Wolf Daniel" userId="6c5711b8-578f-4d36-989d-6d05a51a5dc1" providerId="ADAL" clId="{99E9A25F-0F10-2C4B-8670-531A857B6F53}" dt="2023-12-20T14:01:06.938" v="43"/>
          <ac:spMkLst>
            <pc:docMk/>
            <pc:sldMk cId="2528248558" sldId="259"/>
            <ac:spMk id="20" creationId="{93D6A9EB-AFE2-630D-9DCB-2439A2263757}"/>
          </ac:spMkLst>
        </pc:spChg>
        <pc:spChg chg="add mod">
          <ac:chgData name="Wolf Daniel" userId="6c5711b8-578f-4d36-989d-6d05a51a5dc1" providerId="ADAL" clId="{99E9A25F-0F10-2C4B-8670-531A857B6F53}" dt="2023-12-20T14:01:11.158" v="45" actId="20577"/>
          <ac:spMkLst>
            <pc:docMk/>
            <pc:sldMk cId="2528248558" sldId="259"/>
            <ac:spMk id="21" creationId="{C09FF839-C18A-F571-C124-8B7B71B11CD5}"/>
          </ac:spMkLst>
        </pc:spChg>
      </pc:sldChg>
      <pc:sldChg chg="addSp delSp modSp mod">
        <pc:chgData name="Wolf Daniel" userId="6c5711b8-578f-4d36-989d-6d05a51a5dc1" providerId="ADAL" clId="{99E9A25F-0F10-2C4B-8670-531A857B6F53}" dt="2023-12-20T14:02:26.204" v="49" actId="20577"/>
        <pc:sldMkLst>
          <pc:docMk/>
          <pc:sldMk cId="55777309" sldId="260"/>
        </pc:sldMkLst>
        <pc:spChg chg="add del mod">
          <ac:chgData name="Wolf Daniel" userId="6c5711b8-578f-4d36-989d-6d05a51a5dc1" providerId="ADAL" clId="{99E9A25F-0F10-2C4B-8670-531A857B6F53}" dt="2023-12-20T14:02:21.872" v="47"/>
          <ac:spMkLst>
            <pc:docMk/>
            <pc:sldMk cId="55777309" sldId="260"/>
            <ac:spMk id="12" creationId="{BC43E19C-6524-DDEC-4851-C5047AD8493E}"/>
          </ac:spMkLst>
        </pc:spChg>
        <pc:spChg chg="add mod">
          <ac:chgData name="Wolf Daniel" userId="6c5711b8-578f-4d36-989d-6d05a51a5dc1" providerId="ADAL" clId="{99E9A25F-0F10-2C4B-8670-531A857B6F53}" dt="2023-12-20T14:02:26.204" v="49" actId="20577"/>
          <ac:spMkLst>
            <pc:docMk/>
            <pc:sldMk cId="55777309" sldId="260"/>
            <ac:spMk id="13" creationId="{5AD851B5-A9DC-81F3-FCDC-D39B6334A25D}"/>
          </ac:spMkLst>
        </pc:spChg>
      </pc:sldChg>
      <pc:sldChg chg="addSp delSp modSp mod">
        <pc:chgData name="Wolf Daniel" userId="6c5711b8-578f-4d36-989d-6d05a51a5dc1" providerId="ADAL" clId="{99E9A25F-0F10-2C4B-8670-531A857B6F53}" dt="2023-12-20T14:02:52.548" v="53" actId="20577"/>
        <pc:sldMkLst>
          <pc:docMk/>
          <pc:sldMk cId="714850889" sldId="261"/>
        </pc:sldMkLst>
        <pc:spChg chg="add del mod">
          <ac:chgData name="Wolf Daniel" userId="6c5711b8-578f-4d36-989d-6d05a51a5dc1" providerId="ADAL" clId="{99E9A25F-0F10-2C4B-8670-531A857B6F53}" dt="2023-12-20T14:02:50.653" v="52"/>
          <ac:spMkLst>
            <pc:docMk/>
            <pc:sldMk cId="714850889" sldId="261"/>
            <ac:spMk id="16" creationId="{84E0CDAF-97BD-AA31-00C8-69B2CD0700E3}"/>
          </ac:spMkLst>
        </pc:spChg>
        <pc:spChg chg="add mod">
          <ac:chgData name="Wolf Daniel" userId="6c5711b8-578f-4d36-989d-6d05a51a5dc1" providerId="ADAL" clId="{99E9A25F-0F10-2C4B-8670-531A857B6F53}" dt="2023-12-20T14:02:52.548" v="53" actId="20577"/>
          <ac:spMkLst>
            <pc:docMk/>
            <pc:sldMk cId="714850889" sldId="261"/>
            <ac:spMk id="17" creationId="{23857D23-97A4-D9B2-1BD6-C1653B5BF357}"/>
          </ac:spMkLst>
        </pc:spChg>
      </pc:sldChg>
    </pc:docChg>
  </pc:docChgLst>
  <pc:docChgLst>
    <pc:chgData name="Wolf Daniel" userId="6c5711b8-578f-4d36-989d-6d05a51a5dc1" providerId="ADAL" clId="{FA099766-B1E9-4894-9345-F113E3571B1B}"/>
    <pc:docChg chg="modSld">
      <pc:chgData name="Wolf Daniel" userId="6c5711b8-578f-4d36-989d-6d05a51a5dc1" providerId="ADAL" clId="{FA099766-B1E9-4894-9345-F113E3571B1B}" dt="2023-12-21T20:38:30.421" v="27" actId="27784"/>
      <pc:docMkLst>
        <pc:docMk/>
      </pc:docMkLst>
      <pc:sldChg chg="modSp mod modMedia">
        <pc:chgData name="Wolf Daniel" userId="6c5711b8-578f-4d36-989d-6d05a51a5dc1" providerId="ADAL" clId="{FA099766-B1E9-4894-9345-F113E3571B1B}" dt="2023-12-21T20:36:56.948" v="7" actId="27784"/>
        <pc:sldMkLst>
          <pc:docMk/>
          <pc:sldMk cId="0" sldId="258"/>
        </pc:sldMkLst>
        <pc:picChg chg="mod">
          <ac:chgData name="Wolf Daniel" userId="6c5711b8-578f-4d36-989d-6d05a51a5dc1" providerId="ADAL" clId="{FA099766-B1E9-4894-9345-F113E3571B1B}" dt="2023-12-21T20:36:29.347" v="0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FA099766-B1E9-4894-9345-F113E3571B1B}" dt="2023-12-21T20:36:32.494" v="1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FA099766-B1E9-4894-9345-F113E3571B1B}" dt="2023-12-21T20:36:36.105" v="2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FA099766-B1E9-4894-9345-F113E3571B1B}" dt="2023-12-21T20:36:39.190" v="3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FA099766-B1E9-4894-9345-F113E3571B1B}" dt="2023-12-21T20:36:43.245" v="4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FA099766-B1E9-4894-9345-F113E3571B1B}" dt="2023-12-21T20:36:47.550" v="5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FA099766-B1E9-4894-9345-F113E3571B1B}" dt="2023-12-21T20:36:52.705" v="6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FA099766-B1E9-4894-9345-F113E3571B1B}" dt="2023-12-21T20:36:56.948" v="7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modSp mod modMedia">
        <pc:chgData name="Wolf Daniel" userId="6c5711b8-578f-4d36-989d-6d05a51a5dc1" providerId="ADAL" clId="{FA099766-B1E9-4894-9345-F113E3571B1B}" dt="2023-12-21T20:37:35.390" v="15" actId="27784"/>
        <pc:sldMkLst>
          <pc:docMk/>
          <pc:sldMk cId="2528248558" sldId="259"/>
        </pc:sldMkLst>
        <pc:picChg chg="mod">
          <ac:chgData name="Wolf Daniel" userId="6c5711b8-578f-4d36-989d-6d05a51a5dc1" providerId="ADAL" clId="{FA099766-B1E9-4894-9345-F113E3571B1B}" dt="2023-12-21T20:37:02.518" v="8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FA099766-B1E9-4894-9345-F113E3571B1B}" dt="2023-12-21T20:37:07.447" v="9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FA099766-B1E9-4894-9345-F113E3571B1B}" dt="2023-12-21T20:37:11.142" v="10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FA099766-B1E9-4894-9345-F113E3571B1B}" dt="2023-12-21T20:37:15.015" v="11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FA099766-B1E9-4894-9345-F113E3571B1B}" dt="2023-12-21T20:37:19.265" v="12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FA099766-B1E9-4894-9345-F113E3571B1B}" dt="2023-12-21T20:37:25.602" v="13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FA099766-B1E9-4894-9345-F113E3571B1B}" dt="2023-12-21T20:37:31.225" v="14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FA099766-B1E9-4894-9345-F113E3571B1B}" dt="2023-12-21T20:37:35.390" v="15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modSp mod modMedia">
        <pc:chgData name="Wolf Daniel" userId="6c5711b8-578f-4d36-989d-6d05a51a5dc1" providerId="ADAL" clId="{FA099766-B1E9-4894-9345-F113E3571B1B}" dt="2023-12-21T20:38:13.356" v="23" actId="27784"/>
        <pc:sldMkLst>
          <pc:docMk/>
          <pc:sldMk cId="55777309" sldId="260"/>
        </pc:sldMkLst>
        <pc:picChg chg="mod">
          <ac:chgData name="Wolf Daniel" userId="6c5711b8-578f-4d36-989d-6d05a51a5dc1" providerId="ADAL" clId="{FA099766-B1E9-4894-9345-F113E3571B1B}" dt="2023-12-21T20:37:43.110" v="16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FA099766-B1E9-4894-9345-F113E3571B1B}" dt="2023-12-21T20:37:46.722" v="17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FA099766-B1E9-4894-9345-F113E3571B1B}" dt="2023-12-21T20:37:50.864" v="18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FA099766-B1E9-4894-9345-F113E3571B1B}" dt="2023-12-21T20:37:55.239" v="19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FA099766-B1E9-4894-9345-F113E3571B1B}" dt="2023-12-21T20:37:59.551" v="20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FA099766-B1E9-4894-9345-F113E3571B1B}" dt="2023-12-21T20:38:03.632" v="21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FA099766-B1E9-4894-9345-F113E3571B1B}" dt="2023-12-21T20:38:08.112" v="22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FA099766-B1E9-4894-9345-F113E3571B1B}" dt="2023-12-21T20:38:13.356" v="23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modSp mod modMedia">
        <pc:chgData name="Wolf Daniel" userId="6c5711b8-578f-4d36-989d-6d05a51a5dc1" providerId="ADAL" clId="{FA099766-B1E9-4894-9345-F113E3571B1B}" dt="2023-12-21T20:38:30.421" v="27" actId="27784"/>
        <pc:sldMkLst>
          <pc:docMk/>
          <pc:sldMk cId="714850889" sldId="261"/>
        </pc:sldMkLst>
        <pc:picChg chg="mod">
          <ac:chgData name="Wolf Daniel" userId="6c5711b8-578f-4d36-989d-6d05a51a5dc1" providerId="ADAL" clId="{FA099766-B1E9-4894-9345-F113E3571B1B}" dt="2023-12-21T20:38:18.699" v="24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FA099766-B1E9-4894-9345-F113E3571B1B}" dt="2023-12-21T20:38:23.158" v="25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FA099766-B1E9-4894-9345-F113E3571B1B}" dt="2023-12-21T20:38:26.780" v="26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FA099766-B1E9-4894-9345-F113E3571B1B}" dt="2023-12-21T20:38:30.421" v="27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Sons des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Voyelles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Une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activité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interactive pour les enfants et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leurs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familles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ITINÉRAIRE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547162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000000"/>
                </a:solidFill>
                <a:effectLst/>
              </a:rPr>
              <a:t>SONS VOWEL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Asseyez-vous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avec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votre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enfant et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cliquez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sur la carte et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écoutez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ou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les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lettres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, le mot-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clé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et le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Répétez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ou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les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lettres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, le mot-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clé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et le son pour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votre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enfant et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demandez-lui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de le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répéter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après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vous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Demandez-leur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: «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quels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mots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pouvez-vous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penser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qui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ont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ces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</a:rPr>
              <a:t>voyelles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 ? »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EC92768-DD0F-4947-A20C-E06025DF137A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873193-B791-4FBF-A351-7D7A21C8AC1F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33CBFAC-C6F7-4BBC-9F3D-8393E6D91BE4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851C3A2-644D-4234-A524-46C10DE9705F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BBBFC17-61F5-4747-94FF-D219D7C96CD5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452B65A-D1FC-4CAB-BE57-7707B38FF8AC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2B9843-FFC1-4088-AAD0-C7002ABCE9C2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FA97DED-5464-4EC7-A48A-D3C849E2C896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6A79034-517C-9422-64D0-8E423E8FEA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710" y="9240738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133BC6F-85F2-42B2-A06A-FCF2E8016246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2D93973-1233-42AF-8F71-BF442D07EB4F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E8A86AC-86D0-4E00-B675-11C35A40F503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8E196EA-DC3C-4B2E-A560-C5ECF6F29693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88B6CEF-87FC-462E-BFFF-476EFF950E47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3E9796B-AA68-403A-AF00-D17674EB9357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34F1892-C325-4BA5-8695-5141B2B02A3A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F292C1-BED2-4177-A4C1-7C5D349FC251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C09FF839-C18A-F571-C124-8B7B71B11C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630" y="9251649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016C03D-32E3-46C4-BCF5-9452F4574811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9DF8923-6C40-4D95-98A0-E7E404F9D973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1805ABA-2C9F-49D6-AC16-CF838E39AC83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B55EE2D-CF2C-421B-AC24-0C47A9DB8BF7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649FAB7-E711-4F20-8D42-F2ABAFE6EBC5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D6E4BB2-97A5-4D83-B5A6-5394B7947B88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77AAA9C-BC04-43BF-B89F-0F5116739559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D32C61A-6A68-4D50-AB49-F215155AED5E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5AD851B5-A9DC-81F3-FCDC-D39B6334A2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901" y="9231134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61E52B1-AE82-48DA-9A94-C06878B9D1B0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3E5538F-4F82-4DC4-9B69-8B42E6FEF1F3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AC963AC-7B71-466C-B704-15EBE24692E4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F6DB221-A823-4933-962C-7D3BDF026AE9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23857D23-97A4-D9B2-1BD6-C1653B5BF3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125" y="9301163"/>
            <a:ext cx="8229600" cy="1143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</a:rPr>
              <a:t>Page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BAD83-41D5-45EC-9864-D5E40A8C69C1}"/>
</file>

<file path=customXml/itemProps2.xml><?xml version="1.0" encoding="utf-8"?>
<ds:datastoreItem xmlns:ds="http://schemas.openxmlformats.org/officeDocument/2006/customXml" ds:itemID="{C7B481D9-E088-4F01-A0A2-75B59F400630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86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Cooper Hewitt Bold</vt:lpstr>
      <vt:lpstr>Acherus Grotesque Light Bold</vt:lpstr>
      <vt:lpstr>Calibri</vt:lpstr>
      <vt:lpstr>Arial</vt:lpstr>
      <vt:lpstr>Mali Bold</vt:lpstr>
      <vt:lpstr>Office Theme</vt:lpstr>
      <vt:lpstr>Sons des Voyelles</vt:lpstr>
      <vt:lpstr>ITINÉRAIRE</vt:lpstr>
      <vt:lpstr>Page 1</vt:lpstr>
      <vt:lpstr>Page 2</vt:lpstr>
      <vt:lpstr>Page 3</vt:lpstr>
      <vt:lpstr>Page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2023-12-21T20:38:37Z</dcterms:modified>
  <dc:identifier>DAFRYEIHZ1c</dc:identifier>
</cp:coreProperties>
</file>