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0EE2C-04BC-40C7-8229-82A125351631}" v="23" dt="2023-12-19T19:02:24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5A186276-42A7-0246-864F-07CD45B40AF4}"/>
    <pc:docChg chg="modSld">
      <pc:chgData name="Wolf Daniel" userId="6c5711b8-578f-4d36-989d-6d05a51a5dc1" providerId="ADAL" clId="{5A186276-42A7-0246-864F-07CD45B40AF4}" dt="2023-12-20T17:06:35.218" v="5" actId="20577"/>
      <pc:docMkLst>
        <pc:docMk/>
      </pc:docMkLst>
      <pc:sldChg chg="modSp mod">
        <pc:chgData name="Wolf Daniel" userId="6c5711b8-578f-4d36-989d-6d05a51a5dc1" providerId="ADAL" clId="{5A186276-42A7-0246-864F-07CD45B40AF4}" dt="2023-12-20T17:04:08.302" v="0"/>
        <pc:sldMkLst>
          <pc:docMk/>
          <pc:sldMk cId="0" sldId="258"/>
        </pc:sldMkLst>
        <pc:spChg chg="mod">
          <ac:chgData name="Wolf Daniel" userId="6c5711b8-578f-4d36-989d-6d05a51a5dc1" providerId="ADAL" clId="{5A186276-42A7-0246-864F-07CD45B40AF4}" dt="2023-12-20T17:04:08.302" v="0"/>
          <ac:spMkLst>
            <pc:docMk/>
            <pc:sldMk cId="0" sldId="258"/>
            <ac:spMk id="12" creationId="{E067B8FE-15ED-8658-89FC-C582D833F2F1}"/>
          </ac:spMkLst>
        </pc:spChg>
      </pc:sldChg>
      <pc:sldChg chg="modSp mod">
        <pc:chgData name="Wolf Daniel" userId="6c5711b8-578f-4d36-989d-6d05a51a5dc1" providerId="ADAL" clId="{5A186276-42A7-0246-864F-07CD45B40AF4}" dt="2023-12-20T17:05:10.403" v="1"/>
        <pc:sldMkLst>
          <pc:docMk/>
          <pc:sldMk cId="2528248558" sldId="259"/>
        </pc:sldMkLst>
        <pc:spChg chg="mod">
          <ac:chgData name="Wolf Daniel" userId="6c5711b8-578f-4d36-989d-6d05a51a5dc1" providerId="ADAL" clId="{5A186276-42A7-0246-864F-07CD45B40AF4}" dt="2023-12-20T17:05:10.403" v="1"/>
          <ac:spMkLst>
            <pc:docMk/>
            <pc:sldMk cId="2528248558" sldId="259"/>
            <ac:spMk id="21" creationId="{7515E311-AD2D-AF2A-C04D-9216A009B1DA}"/>
          </ac:spMkLst>
        </pc:spChg>
      </pc:sldChg>
      <pc:sldChg chg="modSp mod">
        <pc:chgData name="Wolf Daniel" userId="6c5711b8-578f-4d36-989d-6d05a51a5dc1" providerId="ADAL" clId="{5A186276-42A7-0246-864F-07CD45B40AF4}" dt="2023-12-20T17:06:30.505" v="3" actId="20577"/>
        <pc:sldMkLst>
          <pc:docMk/>
          <pc:sldMk cId="55777309" sldId="260"/>
        </pc:sldMkLst>
        <pc:spChg chg="mod">
          <ac:chgData name="Wolf Daniel" userId="6c5711b8-578f-4d36-989d-6d05a51a5dc1" providerId="ADAL" clId="{5A186276-42A7-0246-864F-07CD45B40AF4}" dt="2023-12-20T17:06:30.505" v="3" actId="20577"/>
          <ac:spMkLst>
            <pc:docMk/>
            <pc:sldMk cId="55777309" sldId="260"/>
            <ac:spMk id="13" creationId="{25778884-CFE8-D2F7-0EAF-6BD7A44CE5EF}"/>
          </ac:spMkLst>
        </pc:spChg>
      </pc:sldChg>
      <pc:sldChg chg="modSp mod">
        <pc:chgData name="Wolf Daniel" userId="6c5711b8-578f-4d36-989d-6d05a51a5dc1" providerId="ADAL" clId="{5A186276-42A7-0246-864F-07CD45B40AF4}" dt="2023-12-20T17:06:35.218" v="5" actId="20577"/>
        <pc:sldMkLst>
          <pc:docMk/>
          <pc:sldMk cId="714850889" sldId="261"/>
        </pc:sldMkLst>
        <pc:spChg chg="mod">
          <ac:chgData name="Wolf Daniel" userId="6c5711b8-578f-4d36-989d-6d05a51a5dc1" providerId="ADAL" clId="{5A186276-42A7-0246-864F-07CD45B40AF4}" dt="2023-12-20T17:06:35.218" v="5" actId="20577"/>
          <ac:spMkLst>
            <pc:docMk/>
            <pc:sldMk cId="714850889" sldId="261"/>
            <ac:spMk id="17" creationId="{51509DDA-C0FB-E310-9D12-793DFBED63DD}"/>
          </ac:spMkLst>
        </pc:spChg>
      </pc:sldChg>
    </pc:docChg>
  </pc:docChgLst>
  <pc:docChgLst>
    <pc:chgData name="Wolf Daniel" userId="6c5711b8-578f-4d36-989d-6d05a51a5dc1" providerId="ADAL" clId="{B140EE2C-04BC-40C7-8229-82A125351631}"/>
    <pc:docChg chg="modSld">
      <pc:chgData name="Wolf Daniel" userId="6c5711b8-578f-4d36-989d-6d05a51a5dc1" providerId="ADAL" clId="{B140EE2C-04BC-40C7-8229-82A125351631}" dt="2023-12-21T20:35:34.275" v="1434" actId="27784"/>
      <pc:docMkLst>
        <pc:docMk/>
      </pc:docMkLst>
      <pc:sldChg chg="modSp mod">
        <pc:chgData name="Wolf Daniel" userId="6c5711b8-578f-4d36-989d-6d05a51a5dc1" providerId="ADAL" clId="{B140EE2C-04BC-40C7-8229-82A125351631}" dt="2023-12-19T19:01:22.517" v="1379" actId="33553"/>
        <pc:sldMkLst>
          <pc:docMk/>
          <pc:sldMk cId="0" sldId="256"/>
        </pc:sldMkLst>
        <pc:spChg chg="mod">
          <ac:chgData name="Wolf Daniel" userId="6c5711b8-578f-4d36-989d-6d05a51a5dc1" providerId="ADAL" clId="{B140EE2C-04BC-40C7-8229-82A125351631}" dt="2023-12-19T19:01:22.517" v="1379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B140EE2C-04BC-40C7-8229-82A125351631}" dt="2023-12-19T18:30:38.188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2:32.020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3:00.575" v="90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3:01.996" v="91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30:34.250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41.041" v="83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45.463" v="84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47.632" v="85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49.137" v="86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55.255" v="87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57.280" v="88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2:59.155" v="89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B140EE2C-04BC-40C7-8229-82A125351631}" dt="2023-12-19T19:01:25.832" v="1380" actId="33553"/>
        <pc:sldMkLst>
          <pc:docMk/>
          <pc:sldMk cId="0" sldId="257"/>
        </pc:sldMkLst>
        <pc:spChg chg="mod">
          <ac:chgData name="Wolf Daniel" userId="6c5711b8-578f-4d36-989d-6d05a51a5dc1" providerId="ADAL" clId="{B140EE2C-04BC-40C7-8229-82A125351631}" dt="2023-12-19T19:01:25.832" v="1380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B140EE2C-04BC-40C7-8229-82A125351631}" dt="2023-12-19T18:54:00.416" v="220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53:39.809" v="95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3:45.309" v="113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3:56.187" v="219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4:02.518" v="221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4:04.957" v="222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modSp mod modMedia">
        <pc:chgData name="Wolf Daniel" userId="6c5711b8-578f-4d36-989d-6d05a51a5dc1" providerId="ADAL" clId="{B140EE2C-04BC-40C7-8229-82A125351631}" dt="2023-12-21T20:34:01.765" v="1414" actId="27784"/>
        <pc:sldMkLst>
          <pc:docMk/>
          <pc:sldMk cId="0" sldId="258"/>
        </pc:sldMkLst>
        <pc:spChg chg="add mod">
          <ac:chgData name="Wolf Daniel" userId="6c5711b8-578f-4d36-989d-6d05a51a5dc1" providerId="ADAL" clId="{B140EE2C-04BC-40C7-8229-82A125351631}" dt="2023-12-19T19:01:48.554" v="1394" actId="1076"/>
          <ac:spMkLst>
            <pc:docMk/>
            <pc:sldMk cId="0" sldId="258"/>
            <ac:spMk id="12" creationId="{E067B8FE-15ED-8658-89FC-C582D833F2F1}"/>
          </ac:spMkLst>
        </pc:spChg>
        <pc:grpChg chg="mod">
          <ac:chgData name="Wolf Daniel" userId="6c5711b8-578f-4d36-989d-6d05a51a5dc1" providerId="ADAL" clId="{B140EE2C-04BC-40C7-8229-82A125351631}" dt="2023-12-19T18:55:15.241" v="227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5:17.801" v="228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55:11.971" v="226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5:21.184" v="240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5:26.922" v="250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5:31.807" v="251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5:36.415" v="281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6:24.216" v="547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B140EE2C-04BC-40C7-8229-82A125351631}" dt="2023-12-21T20:33:15.864" v="1407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B140EE2C-04BC-40C7-8229-82A125351631}" dt="2023-12-21T20:33:18.985" v="1408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B140EE2C-04BC-40C7-8229-82A125351631}" dt="2023-12-21T20:33:25.009" v="1409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B140EE2C-04BC-40C7-8229-82A125351631}" dt="2023-12-21T20:33:31.071" v="1410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B140EE2C-04BC-40C7-8229-82A125351631}" dt="2023-12-21T20:33:36.102" v="1411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B140EE2C-04BC-40C7-8229-82A125351631}" dt="2023-12-21T20:33:49.112" v="1412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B140EE2C-04BC-40C7-8229-82A125351631}" dt="2023-12-21T20:33:54.625" v="1413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B140EE2C-04BC-40C7-8229-82A125351631}" dt="2023-12-21T20:34:01.765" v="1414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B140EE2C-04BC-40C7-8229-82A125351631}" dt="2023-12-21T20:34:36.493" v="1422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B140EE2C-04BC-40C7-8229-82A125351631}" dt="2023-12-19T19:01:57.791" v="1396"/>
          <ac:spMkLst>
            <pc:docMk/>
            <pc:sldMk cId="2528248558" sldId="259"/>
            <ac:spMk id="20" creationId="{53F75125-300B-0DE3-2E89-19D9F05904B2}"/>
          </ac:spMkLst>
        </pc:spChg>
        <pc:spChg chg="add mod">
          <ac:chgData name="Wolf Daniel" userId="6c5711b8-578f-4d36-989d-6d05a51a5dc1" providerId="ADAL" clId="{B140EE2C-04BC-40C7-8229-82A125351631}" dt="2023-12-19T19:02:03.708" v="1398" actId="20577"/>
          <ac:spMkLst>
            <pc:docMk/>
            <pc:sldMk cId="2528248558" sldId="259"/>
            <ac:spMk id="21" creationId="{7515E311-AD2D-AF2A-C04D-9216A009B1DA}"/>
          </ac:spMkLst>
        </pc:spChg>
        <pc:grpChg chg="mod">
          <ac:chgData name="Wolf Daniel" userId="6c5711b8-578f-4d36-989d-6d05a51a5dc1" providerId="ADAL" clId="{B140EE2C-04BC-40C7-8229-82A125351631}" dt="2023-12-19T18:56:36.219" v="552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6:39.059" v="553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56:32.038" v="551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6:43.454" v="581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6:48.722" v="591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6:52.449" v="592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6:59.208" v="626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8:11.011" v="922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B140EE2C-04BC-40C7-8229-82A125351631}" dt="2023-12-21T20:34:07.900" v="1415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B140EE2C-04BC-40C7-8229-82A125351631}" dt="2023-12-21T20:34:11.810" v="1416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B140EE2C-04BC-40C7-8229-82A125351631}" dt="2023-12-21T20:34:15.924" v="1417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B140EE2C-04BC-40C7-8229-82A125351631}" dt="2023-12-21T20:34:20.059" v="1418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B140EE2C-04BC-40C7-8229-82A125351631}" dt="2023-12-21T20:34:24.227" v="1419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B140EE2C-04BC-40C7-8229-82A125351631}" dt="2023-12-21T20:34:29.203" v="1420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B140EE2C-04BC-40C7-8229-82A125351631}" dt="2023-12-21T20:34:33.184" v="1421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B140EE2C-04BC-40C7-8229-82A125351631}" dt="2023-12-21T20:34:36.493" v="1422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B140EE2C-04BC-40C7-8229-82A125351631}" dt="2023-12-21T20:35:17.307" v="1430" actId="27784"/>
        <pc:sldMkLst>
          <pc:docMk/>
          <pc:sldMk cId="55777309" sldId="260"/>
        </pc:sldMkLst>
        <pc:spChg chg="add del mod">
          <ac:chgData name="Wolf Daniel" userId="6c5711b8-578f-4d36-989d-6d05a51a5dc1" providerId="ADAL" clId="{B140EE2C-04BC-40C7-8229-82A125351631}" dt="2023-12-19T19:02:07.683" v="1400"/>
          <ac:spMkLst>
            <pc:docMk/>
            <pc:sldMk cId="55777309" sldId="260"/>
            <ac:spMk id="12" creationId="{F94571D4-A234-40D0-FF6E-7698120D2D5A}"/>
          </ac:spMkLst>
        </pc:spChg>
        <pc:spChg chg="add mod">
          <ac:chgData name="Wolf Daniel" userId="6c5711b8-578f-4d36-989d-6d05a51a5dc1" providerId="ADAL" clId="{B140EE2C-04BC-40C7-8229-82A125351631}" dt="2023-12-19T19:02:14.976" v="1402" actId="20577"/>
          <ac:spMkLst>
            <pc:docMk/>
            <pc:sldMk cId="55777309" sldId="260"/>
            <ac:spMk id="13" creationId="{25778884-CFE8-D2F7-0EAF-6BD7A44CE5EF}"/>
          </ac:spMkLst>
        </pc:spChg>
        <pc:grpChg chg="mod">
          <ac:chgData name="Wolf Daniel" userId="6c5711b8-578f-4d36-989d-6d05a51a5dc1" providerId="ADAL" clId="{B140EE2C-04BC-40C7-8229-82A125351631}" dt="2023-12-19T18:58:23.563" v="927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8:26.087" v="928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58:19.352" v="926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8:29.621" v="940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8:35.526" v="950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8:39.506" v="951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8:43.178" v="969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9:13.927" v="1187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B140EE2C-04BC-40C7-8229-82A125351631}" dt="2023-12-21T20:34:45.568" v="1423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B140EE2C-04BC-40C7-8229-82A125351631}" dt="2023-12-21T20:34:51.604" v="1424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B140EE2C-04BC-40C7-8229-82A125351631}" dt="2023-12-21T20:34:56.171" v="1425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B140EE2C-04BC-40C7-8229-82A125351631}" dt="2023-12-21T20:34:59.773" v="1426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B140EE2C-04BC-40C7-8229-82A125351631}" dt="2023-12-21T20:35:04.738" v="1427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B140EE2C-04BC-40C7-8229-82A125351631}" dt="2023-12-21T20:35:08.458" v="1428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B140EE2C-04BC-40C7-8229-82A125351631}" dt="2023-12-21T20:35:13.364" v="1429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B140EE2C-04BC-40C7-8229-82A125351631}" dt="2023-12-21T20:35:17.307" v="1430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B140EE2C-04BC-40C7-8229-82A125351631}" dt="2023-12-21T20:35:34.275" v="1434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B140EE2C-04BC-40C7-8229-82A125351631}" dt="2023-12-19T19:02:18.182" v="1404"/>
          <ac:spMkLst>
            <pc:docMk/>
            <pc:sldMk cId="714850889" sldId="261"/>
            <ac:spMk id="16" creationId="{9F9575BC-5F86-DA72-2D31-F12F550D18F2}"/>
          </ac:spMkLst>
        </pc:spChg>
        <pc:spChg chg="add mod">
          <ac:chgData name="Wolf Daniel" userId="6c5711b8-578f-4d36-989d-6d05a51a5dc1" providerId="ADAL" clId="{B140EE2C-04BC-40C7-8229-82A125351631}" dt="2023-12-19T19:02:24.205" v="1406" actId="20577"/>
          <ac:spMkLst>
            <pc:docMk/>
            <pc:sldMk cId="714850889" sldId="261"/>
            <ac:spMk id="17" creationId="{51509DDA-C0FB-E310-9D12-793DFBED63DD}"/>
          </ac:spMkLst>
        </pc:spChg>
        <pc:grpChg chg="mod">
          <ac:chgData name="Wolf Daniel" userId="6c5711b8-578f-4d36-989d-6d05a51a5dc1" providerId="ADAL" clId="{B140EE2C-04BC-40C7-8229-82A125351631}" dt="2023-12-19T18:59:24.292" v="1192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B140EE2C-04BC-40C7-8229-82A125351631}" dt="2023-12-19T18:59:26.867" v="1193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B140EE2C-04BC-40C7-8229-82A125351631}" dt="2023-12-19T18:59:21.367" v="1191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9:34.121" v="1205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9:40.734" v="1215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9:44.752" v="1216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8:59:50.968" v="1242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B140EE2C-04BC-40C7-8229-82A125351631}" dt="2023-12-19T19:00:11.001" v="1378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B140EE2C-04BC-40C7-8229-82A125351631}" dt="2023-12-21T20:35:22.390" v="1431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B140EE2C-04BC-40C7-8229-82A125351631}" dt="2023-12-21T20:35:26.309" v="1432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B140EE2C-04BC-40C7-8229-82A125351631}" dt="2023-12-21T20:35:29.958" v="1433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B140EE2C-04BC-40C7-8229-82A125351631}" dt="2023-12-21T20:35:34.275" v="1434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元音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4000">
                <a:solidFill>
                  <a:srgbClr val="FFFFFF"/>
                </a:solidFill>
                <a:latin typeface="Mali Bold"/>
              </a:rPr>
              <a:t>兒童及其家庭的互動活動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23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方向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3193491"/>
            <a:ext cx="72952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/>
              <a:t>元音</a:t>
            </a:r>
            <a:endParaRPr lang="en-US" altLang="ja-JP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和你的孩子坐在一起，點擊卡片，聽字母、關鍵詞和聲音。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為您的孩子重複字母、關鍵字和聲音，並要求他們在您之後重複。</a:t>
            </a:r>
            <a:endParaRPr lang="en-US" altLang="ja-JP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2800"/>
              <a:t>問他們，「你能想到哪些詞有這些元音？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6A8444D-F7BE-4EBF-B667-AC74445DEC54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B112860-1D78-4F8C-AFF1-510BCB6FCEEC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305D3E6-9ED1-47C6-930D-A3C1DD845503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3F075DF-D07E-4918-B512-DD2AB3A593E1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A3A9459-196B-491C-A977-2025159D92B8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4740626-F1CF-4610-A3CA-A4A47455E881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843BC17-9253-4D0A-8689-B8E68D8F7CF9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A4F0D5B-F01C-45C6-A64A-5CE202855E62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884" y="9277385"/>
            <a:ext cx="8229600" cy="1143000"/>
          </a:xfrm>
        </p:spPr>
        <p:txBody>
          <a:bodyPr/>
          <a:lstStyle/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 dirty="0">
                <a:solidFill>
                  <a:schemeClr val="bg1"/>
                </a:solidFill>
              </a:rPr>
              <a:t>1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704049C-4F8B-48E7-B00A-F4C8065D9D45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783945C-32F7-45E7-AEF5-6C1E971EABD0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3E41623-13A7-48E5-A290-0AD39D9D8582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22ADAA0-DC9F-49F3-9233-3BADB9D42C43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C86B7F8-25E5-4A43-AAA0-F0FF0FAE864B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4010A5B-8596-44BA-804D-A791CB4447AE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64A0D38-5623-4929-A4D6-CD42D9734566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EB58999-B78C-4556-9D59-525A16BED24B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7515E311-AD2D-AF2A-C04D-9216A009B1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596" y="9258300"/>
            <a:ext cx="8229600" cy="1143000"/>
          </a:xfrm>
        </p:spPr>
        <p:txBody>
          <a:bodyPr/>
          <a:lstStyle/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 dirty="0">
                <a:solidFill>
                  <a:schemeClr val="bg1"/>
                </a:solidFill>
              </a:rPr>
              <a:t>2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0DD8E96-2625-485D-B6DC-F3C0F060E5BA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7224A26-E553-4195-B43E-5E10900A246C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9E9D826-CCA0-4878-864C-CE554189D0FF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08ADB93-56DE-480D-9546-CC86EAF37BF3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82C886E-13E2-44F0-89A6-D1C10FB68711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6C7F873-9825-4C48-BCB1-C27C2D218E7D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A3FCB35-2D4E-4245-B40D-571BCBC7FD92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66B69F-160D-4894-A22E-9BD56CFB2146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25778884-CFE8-D2F7-0EAF-6BD7A44CE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571" y="9223273"/>
            <a:ext cx="8229600" cy="1143000"/>
          </a:xfrm>
        </p:spPr>
        <p:txBody>
          <a:bodyPr/>
          <a:lstStyle/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 dirty="0">
                <a:solidFill>
                  <a:schemeClr val="bg1"/>
                </a:solidFill>
              </a:rPr>
              <a:t>3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90E2916-B020-4D09-B82F-ED510074246E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5BD2678-EB3F-4A1E-8C09-746A087E9688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23902D9-49C1-4855-B557-DBA77B894947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95E7379-705E-484A-AD57-3BC6A47B44BF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51509DDA-C0FB-E310-9D12-793DFBED6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58300"/>
            <a:ext cx="8229600" cy="1143000"/>
          </a:xfrm>
        </p:spPr>
        <p:txBody>
          <a:bodyPr/>
          <a:lstStyle/>
          <a:p>
            <a:pPr algn="l"/>
            <a:r>
              <a:rPr lang="ja-JP" altLang="en-US" b="1">
                <a:solidFill>
                  <a:schemeClr val="bg1"/>
                </a:solidFill>
              </a:rPr>
              <a:t>第 </a:t>
            </a:r>
            <a:r>
              <a:rPr lang="en-US" altLang="ja-JP" b="1">
                <a:solidFill>
                  <a:schemeClr val="bg1"/>
                </a:solidFill>
              </a:rPr>
              <a:t>4 </a:t>
            </a:r>
            <a:r>
              <a:rPr lang="ja-JP" altLang="en-US" b="1">
                <a:solidFill>
                  <a:schemeClr val="bg1"/>
                </a:solidFill>
              </a:rPr>
              <a:t>頁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6CD3DE-AB52-4A14-B1B3-B6D2D1DA607C}"/>
</file>

<file path=customXml/itemProps2.xml><?xml version="1.0" encoding="utf-8"?>
<ds:datastoreItem xmlns:ds="http://schemas.openxmlformats.org/officeDocument/2006/customXml" ds:itemID="{4BC77069-2887-4A09-A06C-0BFB2AEA6293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107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Mali Bold</vt:lpstr>
      <vt:lpstr>Calibri</vt:lpstr>
      <vt:lpstr>Arial</vt:lpstr>
      <vt:lpstr>Acherus Grotesque Light Bold</vt:lpstr>
      <vt:lpstr>Cooper Hewitt Bold</vt:lpstr>
      <vt:lpstr>Office Theme</vt:lpstr>
      <vt:lpstr>元音</vt:lpstr>
      <vt:lpstr>方向</vt:lpstr>
      <vt:lpstr>第 1 頁</vt:lpstr>
      <vt:lpstr>第 2 頁</vt:lpstr>
      <vt:lpstr>第 3 頁</vt:lpstr>
      <vt:lpstr>第 4 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2023-12-21T20:35:36Z</dcterms:modified>
  <dc:identifier>DAFRYEIHZ1c</dc:identifier>
</cp:coreProperties>
</file>