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E4376-E49D-4070-B529-BEB2E29E6ECD}" v="12" dt="2023-12-19T18:19:2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9614D9C3-6C3A-804A-8838-5745E866F63C}"/>
    <pc:docChg chg="modSld">
      <pc:chgData name="Wolf Daniel" userId="6c5711b8-578f-4d36-989d-6d05a51a5dc1" providerId="ADAL" clId="{9614D9C3-6C3A-804A-8838-5745E866F63C}" dt="2023-12-20T17:01:00.911" v="3"/>
      <pc:docMkLst>
        <pc:docMk/>
      </pc:docMkLst>
      <pc:sldChg chg="modSp mod">
        <pc:chgData name="Wolf Daniel" userId="6c5711b8-578f-4d36-989d-6d05a51a5dc1" providerId="ADAL" clId="{9614D9C3-6C3A-804A-8838-5745E866F63C}" dt="2023-12-20T16:57:39.864" v="0"/>
        <pc:sldMkLst>
          <pc:docMk/>
          <pc:sldMk cId="0" sldId="258"/>
        </pc:sldMkLst>
        <pc:spChg chg="mod">
          <ac:chgData name="Wolf Daniel" userId="6c5711b8-578f-4d36-989d-6d05a51a5dc1" providerId="ADAL" clId="{9614D9C3-6C3A-804A-8838-5745E866F63C}" dt="2023-12-20T16:57:39.864" v="0"/>
          <ac:spMkLst>
            <pc:docMk/>
            <pc:sldMk cId="0" sldId="258"/>
            <ac:spMk id="13" creationId="{CD067786-501C-7AF5-B5A6-78652271CF22}"/>
          </ac:spMkLst>
        </pc:spChg>
      </pc:sldChg>
      <pc:sldChg chg="modSp mod">
        <pc:chgData name="Wolf Daniel" userId="6c5711b8-578f-4d36-989d-6d05a51a5dc1" providerId="ADAL" clId="{9614D9C3-6C3A-804A-8838-5745E866F63C}" dt="2023-12-20T16:58:29.791" v="1"/>
        <pc:sldMkLst>
          <pc:docMk/>
          <pc:sldMk cId="2528248558" sldId="259"/>
        </pc:sldMkLst>
        <pc:spChg chg="mod">
          <ac:chgData name="Wolf Daniel" userId="6c5711b8-578f-4d36-989d-6d05a51a5dc1" providerId="ADAL" clId="{9614D9C3-6C3A-804A-8838-5745E866F63C}" dt="2023-12-20T16:58:29.791" v="1"/>
          <ac:spMkLst>
            <pc:docMk/>
            <pc:sldMk cId="2528248558" sldId="259"/>
            <ac:spMk id="21" creationId="{CD067786-501C-7AF5-B5A6-78652271CF22}"/>
          </ac:spMkLst>
        </pc:spChg>
      </pc:sldChg>
      <pc:sldChg chg="modSp mod">
        <pc:chgData name="Wolf Daniel" userId="6c5711b8-578f-4d36-989d-6d05a51a5dc1" providerId="ADAL" clId="{9614D9C3-6C3A-804A-8838-5745E866F63C}" dt="2023-12-20T17:00:10.535" v="2"/>
        <pc:sldMkLst>
          <pc:docMk/>
          <pc:sldMk cId="55777309" sldId="260"/>
        </pc:sldMkLst>
        <pc:spChg chg="mod">
          <ac:chgData name="Wolf Daniel" userId="6c5711b8-578f-4d36-989d-6d05a51a5dc1" providerId="ADAL" clId="{9614D9C3-6C3A-804A-8838-5745E866F63C}" dt="2023-12-20T17:00:10.535" v="2"/>
          <ac:spMkLst>
            <pc:docMk/>
            <pc:sldMk cId="55777309" sldId="260"/>
            <ac:spMk id="13" creationId="{CD067786-501C-7AF5-B5A6-78652271CF22}"/>
          </ac:spMkLst>
        </pc:spChg>
      </pc:sldChg>
      <pc:sldChg chg="modSp mod">
        <pc:chgData name="Wolf Daniel" userId="6c5711b8-578f-4d36-989d-6d05a51a5dc1" providerId="ADAL" clId="{9614D9C3-6C3A-804A-8838-5745E866F63C}" dt="2023-12-20T17:01:00.911" v="3"/>
        <pc:sldMkLst>
          <pc:docMk/>
          <pc:sldMk cId="714850889" sldId="261"/>
        </pc:sldMkLst>
        <pc:spChg chg="mod">
          <ac:chgData name="Wolf Daniel" userId="6c5711b8-578f-4d36-989d-6d05a51a5dc1" providerId="ADAL" clId="{9614D9C3-6C3A-804A-8838-5745E866F63C}" dt="2023-12-20T17:01:00.911" v="3"/>
          <ac:spMkLst>
            <pc:docMk/>
            <pc:sldMk cId="714850889" sldId="261"/>
            <ac:spMk id="17" creationId="{CD067786-501C-7AF5-B5A6-78652271CF22}"/>
          </ac:spMkLst>
        </pc:spChg>
      </pc:sldChg>
    </pc:docChg>
  </pc:docChgLst>
  <pc:docChgLst>
    <pc:chgData name="Wolf Daniel" userId="6c5711b8-578f-4d36-989d-6d05a51a5dc1" providerId="ADAL" clId="{718E4376-E49D-4070-B529-BEB2E29E6ECD}"/>
    <pc:docChg chg="modSld">
      <pc:chgData name="Wolf Daniel" userId="6c5711b8-578f-4d36-989d-6d05a51a5dc1" providerId="ADAL" clId="{718E4376-E49D-4070-B529-BEB2E29E6ECD}" dt="2023-12-21T20:32:24.127" v="1480" actId="27784"/>
      <pc:docMkLst>
        <pc:docMk/>
      </pc:docMkLst>
      <pc:sldChg chg="modSp mod">
        <pc:chgData name="Wolf Daniel" userId="6c5711b8-578f-4d36-989d-6d05a51a5dc1" providerId="ADAL" clId="{718E4376-E49D-4070-B529-BEB2E29E6ECD}" dt="2023-12-19T18:18:48.421" v="1435" actId="33553"/>
        <pc:sldMkLst>
          <pc:docMk/>
          <pc:sldMk cId="0" sldId="256"/>
        </pc:sldMkLst>
        <pc:spChg chg="mod">
          <ac:chgData name="Wolf Daniel" userId="6c5711b8-578f-4d36-989d-6d05a51a5dc1" providerId="ADAL" clId="{718E4376-E49D-4070-B529-BEB2E29E6ECD}" dt="2023-12-19T18:18:48.421" v="1435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718E4376-E49D-4070-B529-BEB2E29E6ECD}" dt="2023-12-19T18:10:09.571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0:12.595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0:50.513" v="94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0:58.649" v="172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07:16.127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34.313" v="87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0.742" v="88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2.459" v="89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4.149" v="90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5.569" v="91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7.187" v="92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0:48.677" v="93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718E4376-E49D-4070-B529-BEB2E29E6ECD}" dt="2023-12-19T18:18:49.844" v="1436" actId="33553"/>
        <pc:sldMkLst>
          <pc:docMk/>
          <pc:sldMk cId="0" sldId="257"/>
        </pc:sldMkLst>
        <pc:spChg chg="mod">
          <ac:chgData name="Wolf Daniel" userId="6c5711b8-578f-4d36-989d-6d05a51a5dc1" providerId="ADAL" clId="{718E4376-E49D-4070-B529-BEB2E29E6ECD}" dt="2023-12-19T18:18:49.844" v="1436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718E4376-E49D-4070-B529-BEB2E29E6ECD}" dt="2023-12-19T18:11:23.748" v="195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11:14.178" v="176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1:19.800" v="194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1:33.999" v="301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1:39.808" v="302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1:41.523" v="303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718E4376-E49D-4070-B529-BEB2E29E6ECD}" dt="2023-12-21T20:30:40.967" v="1460" actId="27784"/>
        <pc:sldMkLst>
          <pc:docMk/>
          <pc:sldMk cId="0" sldId="258"/>
        </pc:sldMkLst>
        <pc:spChg chg="add del mod">
          <ac:chgData name="Wolf Daniel" userId="6c5711b8-578f-4d36-989d-6d05a51a5dc1" providerId="ADAL" clId="{718E4376-E49D-4070-B529-BEB2E29E6ECD}" dt="2023-12-19T18:18:52.332" v="1438"/>
          <ac:spMkLst>
            <pc:docMk/>
            <pc:sldMk cId="0" sldId="258"/>
            <ac:spMk id="12" creationId="{F7990879-8F46-9AD8-041C-092AE6F19873}"/>
          </ac:spMkLst>
        </pc:spChg>
        <pc:spChg chg="add mod">
          <ac:chgData name="Wolf Daniel" userId="6c5711b8-578f-4d36-989d-6d05a51a5dc1" providerId="ADAL" clId="{718E4376-E49D-4070-B529-BEB2E29E6ECD}" dt="2023-12-19T18:18:59.430" v="1440" actId="1076"/>
          <ac:spMkLst>
            <pc:docMk/>
            <pc:sldMk cId="0" sldId="258"/>
            <ac:spMk id="13" creationId="{CD067786-501C-7AF5-B5A6-78652271CF22}"/>
          </ac:spMkLst>
        </pc:spChg>
        <pc:grpChg chg="mod">
          <ac:chgData name="Wolf Daniel" userId="6c5711b8-578f-4d36-989d-6d05a51a5dc1" providerId="ADAL" clId="{718E4376-E49D-4070-B529-BEB2E29E6ECD}" dt="2023-12-19T18:11:50.439" v="308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1:53.185" v="309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11:47.293" v="307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1:56.523" v="321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2:01.991" v="331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2:13.350" v="332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2:19.398" v="370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3:24.251" v="672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718E4376-E49D-4070-B529-BEB2E29E6ECD}" dt="2023-12-21T20:30:07.608" v="1453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718E4376-E49D-4070-B529-BEB2E29E6ECD}" dt="2023-12-21T20:30:10.988" v="1454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718E4376-E49D-4070-B529-BEB2E29E6ECD}" dt="2023-12-21T20:30:15.497" v="1455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718E4376-E49D-4070-B529-BEB2E29E6ECD}" dt="2023-12-21T20:30:19.045" v="1456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718E4376-E49D-4070-B529-BEB2E29E6ECD}" dt="2023-12-21T20:30:26.115" v="1457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718E4376-E49D-4070-B529-BEB2E29E6ECD}" dt="2023-12-21T20:30:30.636" v="1458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718E4376-E49D-4070-B529-BEB2E29E6ECD}" dt="2023-12-21T20:30:35.542" v="1459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718E4376-E49D-4070-B529-BEB2E29E6ECD}" dt="2023-12-21T20:30:40.967" v="1460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718E4376-E49D-4070-B529-BEB2E29E6ECD}" dt="2023-12-21T20:31:22.776" v="1468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718E4376-E49D-4070-B529-BEB2E29E6ECD}" dt="2023-12-19T18:19:02.519" v="1442"/>
          <ac:spMkLst>
            <pc:docMk/>
            <pc:sldMk cId="2528248558" sldId="259"/>
            <ac:spMk id="20" creationId="{E8B549DD-8F9F-630B-3DD3-14DB79B88346}"/>
          </ac:spMkLst>
        </pc:spChg>
        <pc:spChg chg="add mod">
          <ac:chgData name="Wolf Daniel" userId="6c5711b8-578f-4d36-989d-6d05a51a5dc1" providerId="ADAL" clId="{718E4376-E49D-4070-B529-BEB2E29E6ECD}" dt="2023-12-19T18:19:07.772" v="1444" actId="20577"/>
          <ac:spMkLst>
            <pc:docMk/>
            <pc:sldMk cId="2528248558" sldId="259"/>
            <ac:spMk id="21" creationId="{CD067786-501C-7AF5-B5A6-78652271CF22}"/>
          </ac:spMkLst>
        </pc:spChg>
        <pc:grpChg chg="mod">
          <ac:chgData name="Wolf Daniel" userId="6c5711b8-578f-4d36-989d-6d05a51a5dc1" providerId="ADAL" clId="{718E4376-E49D-4070-B529-BEB2E29E6ECD}" dt="2023-12-19T18:13:56.632" v="677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3:59.023" v="678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13:51.681" v="676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4:02.935" v="698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4:08.047" v="708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4:11.514" v="709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4:16.808" v="747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5:20.316" v="1019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718E4376-E49D-4070-B529-BEB2E29E6ECD}" dt="2023-12-21T20:30:49.859" v="1461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718E4376-E49D-4070-B529-BEB2E29E6ECD}" dt="2023-12-21T20:30:53.810" v="1462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718E4376-E49D-4070-B529-BEB2E29E6ECD}" dt="2023-12-21T20:30:58.244" v="1463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718E4376-E49D-4070-B529-BEB2E29E6ECD}" dt="2023-12-21T20:31:04.996" v="1464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718E4376-E49D-4070-B529-BEB2E29E6ECD}" dt="2023-12-21T20:31:09.002" v="1465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718E4376-E49D-4070-B529-BEB2E29E6ECD}" dt="2023-12-21T20:31:12.953" v="1466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718E4376-E49D-4070-B529-BEB2E29E6ECD}" dt="2023-12-21T20:31:18.229" v="1467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718E4376-E49D-4070-B529-BEB2E29E6ECD}" dt="2023-12-21T20:31:22.776" v="1468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718E4376-E49D-4070-B529-BEB2E29E6ECD}" dt="2023-12-21T20:32:06.716" v="1476" actId="27784"/>
        <pc:sldMkLst>
          <pc:docMk/>
          <pc:sldMk cId="55777309" sldId="260"/>
        </pc:sldMkLst>
        <pc:spChg chg="add del mod">
          <ac:chgData name="Wolf Daniel" userId="6c5711b8-578f-4d36-989d-6d05a51a5dc1" providerId="ADAL" clId="{718E4376-E49D-4070-B529-BEB2E29E6ECD}" dt="2023-12-19T18:19:10.791" v="1446"/>
          <ac:spMkLst>
            <pc:docMk/>
            <pc:sldMk cId="55777309" sldId="260"/>
            <ac:spMk id="12" creationId="{CE043F4A-66E7-D28E-0290-D72FA6ED4DFC}"/>
          </ac:spMkLst>
        </pc:spChg>
        <pc:spChg chg="add mod">
          <ac:chgData name="Wolf Daniel" userId="6c5711b8-578f-4d36-989d-6d05a51a5dc1" providerId="ADAL" clId="{718E4376-E49D-4070-B529-BEB2E29E6ECD}" dt="2023-12-19T18:19:15.410" v="1448" actId="20577"/>
          <ac:spMkLst>
            <pc:docMk/>
            <pc:sldMk cId="55777309" sldId="260"/>
            <ac:spMk id="13" creationId="{CD067786-501C-7AF5-B5A6-78652271CF22}"/>
          </ac:spMkLst>
        </pc:spChg>
        <pc:grpChg chg="mod">
          <ac:chgData name="Wolf Daniel" userId="6c5711b8-578f-4d36-989d-6d05a51a5dc1" providerId="ADAL" clId="{718E4376-E49D-4070-B529-BEB2E29E6ECD}" dt="2023-12-19T18:15:35.586" v="1024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5:38.900" v="1025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15:29.333" v="1023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5:45.974" v="1069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6:15.830" v="1079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6:21.257" v="1080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6:24.764" v="1098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6:54.105" v="1292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718E4376-E49D-4070-B529-BEB2E29E6ECD}" dt="2023-12-21T20:31:28.039" v="1469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718E4376-E49D-4070-B529-BEB2E29E6ECD}" dt="2023-12-21T20:31:34.656" v="1470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718E4376-E49D-4070-B529-BEB2E29E6ECD}" dt="2023-12-21T20:31:39.925" v="1471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718E4376-E49D-4070-B529-BEB2E29E6ECD}" dt="2023-12-21T20:31:43.870" v="1472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718E4376-E49D-4070-B529-BEB2E29E6ECD}" dt="2023-12-21T20:31:51.093" v="1473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718E4376-E49D-4070-B529-BEB2E29E6ECD}" dt="2023-12-21T20:31:56.077" v="1474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718E4376-E49D-4070-B529-BEB2E29E6ECD}" dt="2023-12-21T20:32:00.975" v="1475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718E4376-E49D-4070-B529-BEB2E29E6ECD}" dt="2023-12-21T20:32:06.716" v="1476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718E4376-E49D-4070-B529-BEB2E29E6ECD}" dt="2023-12-21T20:32:24.127" v="1480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718E4376-E49D-4070-B529-BEB2E29E6ECD}" dt="2023-12-19T18:19:18.904" v="1450"/>
          <ac:spMkLst>
            <pc:docMk/>
            <pc:sldMk cId="714850889" sldId="261"/>
            <ac:spMk id="16" creationId="{DBBE317C-D150-B6BF-B750-E58A6CE65D7F}"/>
          </ac:spMkLst>
        </pc:spChg>
        <pc:spChg chg="add mod">
          <ac:chgData name="Wolf Daniel" userId="6c5711b8-578f-4d36-989d-6d05a51a5dc1" providerId="ADAL" clId="{718E4376-E49D-4070-B529-BEB2E29E6ECD}" dt="2023-12-19T18:19:24.900" v="1452" actId="20577"/>
          <ac:spMkLst>
            <pc:docMk/>
            <pc:sldMk cId="714850889" sldId="261"/>
            <ac:spMk id="17" creationId="{CD067786-501C-7AF5-B5A6-78652271CF22}"/>
          </ac:spMkLst>
        </pc:spChg>
        <pc:grpChg chg="mod">
          <ac:chgData name="Wolf Daniel" userId="6c5711b8-578f-4d36-989d-6d05a51a5dc1" providerId="ADAL" clId="{718E4376-E49D-4070-B529-BEB2E29E6ECD}" dt="2023-12-19T18:17:13.244" v="1297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718E4376-E49D-4070-B529-BEB2E29E6ECD}" dt="2023-12-19T18:17:15.035" v="1298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718E4376-E49D-4070-B529-BEB2E29E6ECD}" dt="2023-12-19T18:17:09.870" v="1296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7:17.911" v="1310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7:23.741" v="1320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7:28.139" v="1321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7:31.995" v="1322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718E4376-E49D-4070-B529-BEB2E29E6ECD}" dt="2023-12-19T18:18:05.723" v="1434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718E4376-E49D-4070-B529-BEB2E29E6ECD}" dt="2023-12-21T20:32:12.405" v="1477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718E4376-E49D-4070-B529-BEB2E29E6ECD}" dt="2023-12-21T20:32:16.040" v="1478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718E4376-E49D-4070-B529-BEB2E29E6ECD}" dt="2023-12-21T20:32:19.804" v="1479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718E4376-E49D-4070-B529-BEB2E29E6ECD}" dt="2023-12-21T20:32:24.127" v="1480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895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স্বরবর্ণ ধ্বনি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s-IN" sz="3600" dirty="0">
                <a:solidFill>
                  <a:srgbClr val="FFFFFF"/>
                </a:solidFill>
                <a:latin typeface="Mali Bold"/>
              </a:rPr>
              <a:t>শিশু এবং তাদের পরিবারের জন্য একটি ইন্টারেক্টিভ কার্যকলাপ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643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পথনির্দেশ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96136" y="2527938"/>
            <a:ext cx="729526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400" b="1" dirty="0"/>
              <a:t>স্বরবর্ণের শব্দ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আপনার সন্তানের সাথে বসুন এবং কার্ডে ক্লিক করুন এবং অক্ষর (গুলি), কীওয়ার্ড এবং শব্দ শুনুন।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আপনার সন্তানের জন্য অক্ষর (গুলি), কীওয়ার্ড এবং শব্দপুনরাবৃত্তি করুন এবং আপনার পরে এটি পুনরাবৃত্তি করতে বলুন।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তাদের জিজ্ঞাসা করুন, "এই স্বরবর্ণগুলি রয়েছে এমন কোন শব্দগুলি সম্পর্কে আপনি ভাবতে পারেন?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88AC37D-9400-4305-A86D-E9B9DDD5D7F6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AD860D2-3163-4576-BC14-959BFCD1C2BC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6975A25-0978-4A36-A838-4EAFC86AA776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B6E4C40-26EC-4240-8DCC-5498F731F215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1D180A8-CB80-41F6-A8A7-42048A4308E6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B04967F-0BB4-459A-9749-E5AF333F5FB3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AAB73FB-ECD5-492B-80F8-FE27A7DD7902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EFE9751-A75B-4623-94A1-D5B8D2136C93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CD067786-501C-7AF5-B5A6-78652271C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 dirty="0">
                <a:solidFill>
                  <a:schemeClr val="bg1"/>
                </a:solidFill>
              </a:rPr>
              <a:t>পৃষ্ঠা 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E32FD12-1666-47A0-9B84-263BB0C78CBB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FE4679D-5160-45B5-AAF6-6D22245A6411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DD2696-A9F3-49C9-BD82-0CA426F9D2D9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9E192AF-57FC-4E1C-99F9-0A9AD22DD1CF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A6BB299-846B-494B-A990-BE6F442AE94C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2DBF54B-733A-4F50-B994-8ABBE32712EA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7BF1C75-7312-48ED-B1C5-C685510D71BC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255149A-1E49-4F67-A1C9-DD489D448B67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CD067786-501C-7AF5-B5A6-78652271C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536" y="9177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 dirty="0">
                <a:solidFill>
                  <a:schemeClr val="bg1"/>
                </a:solidFill>
              </a:rPr>
              <a:t>পৃষ্ঠা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9C060BF-D772-4C9A-B0CC-4698E60CE094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3DAE1A5-B991-4946-AC54-BD14E60D548C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66691E-874D-4D79-8E88-50892A942B63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47EC3E9-946A-40F3-A999-6C740985E192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4DDE84F-27FC-4FE9-950C-2A49987B05DB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5C9F7FA-03EB-4D11-8588-F4A2707676D2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6AE49D5-10CF-4679-9604-9A6633B9771A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21D4230-5820-43EE-99D8-116799F195FA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CD067786-501C-7AF5-B5A6-78652271C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225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 dirty="0">
                <a:solidFill>
                  <a:schemeClr val="bg1"/>
                </a:solidFill>
              </a:rPr>
              <a:t>পৃষ্ঠা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BCF8506-9DAA-4357-8947-8AFC49E1BA74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70C6A23-B192-4A9E-9267-64E3E8959AF1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38E2338-E9E6-4F59-9A1B-C9FC1CA4409A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1AF3C65-86A4-4BD9-8978-9EAA9CC3A572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CD067786-501C-7AF5-B5A6-78652271C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783" y="9231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>
                <a:solidFill>
                  <a:schemeClr val="bg1"/>
                </a:solidFill>
              </a:rPr>
              <a:t>পৃষ্ঠা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E538A-A1C2-4006-AB82-F5FC24A73978}"/>
</file>

<file path=customXml/itemProps2.xml><?xml version="1.0" encoding="utf-8"?>
<ds:datastoreItem xmlns:ds="http://schemas.openxmlformats.org/officeDocument/2006/customXml" ds:itemID="{2FE67F65-4EEF-4FD1-9CE7-D0BCF9AB5B1C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79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Cooper Hewitt Bold</vt:lpstr>
      <vt:lpstr>Calibri</vt:lpstr>
      <vt:lpstr>Arial</vt:lpstr>
      <vt:lpstr>Mali Bold</vt:lpstr>
      <vt:lpstr>Acherus Grotesque Light Bold</vt:lpstr>
      <vt:lpstr>Office Theme</vt:lpstr>
      <vt:lpstr>স্বরবর্ণ ধ্বনি</vt:lpstr>
      <vt:lpstr>পথনির্দেশ</vt:lpstr>
      <vt:lpstr>পৃষ্ঠা 1</vt:lpstr>
      <vt:lpstr>পৃষ্ঠা 2</vt:lpstr>
      <vt:lpstr>পৃষ্ঠা 3</vt:lpstr>
      <vt:lpstr>পৃষ্ঠা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2023-12-21T20:32:31Z</dcterms:modified>
  <dc:identifier>DAFRYEIHZ1c</dc:identifier>
</cp:coreProperties>
</file>