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itchFamily="2" charset="77"/>
      <p:regular r:id="rId13"/>
      <p:bold r:id="rId14"/>
    </p:embeddedFont>
    <p:embeddedFont>
      <p:font typeface="Mali Bold" pitchFamily="2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svg"/><Relationship Id="rId17" Type="http://schemas.openxmlformats.org/officeDocument/2006/relationships/image" Target="../media/image37.png"/><Relationship Id="rId2" Type="http://schemas.openxmlformats.org/officeDocument/2006/relationships/audio" Target="../media/media17.m4a"/><Relationship Id="rId16" Type="http://schemas.openxmlformats.org/officeDocument/2006/relationships/image" Target="../media/image33.sv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28.png"/><Relationship Id="rId5" Type="http://schemas.microsoft.com/office/2007/relationships/media" Target="../media/media19.m4a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audio" Target="../media/media18.m4a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05200" y="2869583"/>
            <a:ext cx="11277599" cy="1435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az-Cyrl-AZ" sz="9500" b="1" dirty="0">
                <a:solidFill>
                  <a:srgbClr val="FFFFFF"/>
                </a:solidFill>
                <a:latin typeface="Mali Bold"/>
              </a:rPr>
              <a:t>Звуки диграфа</a:t>
            </a:r>
            <a:endParaRPr lang="en-US" sz="9500" b="1" dirty="0">
              <a:solidFill>
                <a:srgbClr val="FFFFFF"/>
              </a:solidFill>
              <a:latin typeface="Mali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az-Cyrl-AZ" sz="3600" dirty="0">
                <a:solidFill>
                  <a:srgbClr val="FFFFFF"/>
                </a:solidFill>
                <a:latin typeface="Mali Bold"/>
              </a:rPr>
              <a:t>Интерактивное мероприятие для детей и их семей</a:t>
            </a:r>
            <a:endParaRPr lang="en-US" sz="36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3883" y="106971"/>
            <a:ext cx="8969249" cy="10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79"/>
              </a:lnSpc>
            </a:pPr>
            <a:r>
              <a:rPr lang="az-Cyrl-AZ" sz="6899" b="1" dirty="0">
                <a:solidFill>
                  <a:srgbClr val="203963"/>
                </a:solidFill>
                <a:latin typeface="Cooper Hewitt Bold"/>
              </a:rPr>
              <a:t>МАРШРУТЫ</a:t>
            </a:r>
            <a:endParaRPr lang="en-US" sz="6899" b="1" dirty="0">
              <a:solidFill>
                <a:srgbClr val="203963"/>
              </a:solidFill>
              <a:latin typeface="Cooper Hewitt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2705347"/>
            <a:ext cx="72952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z-Cyrl-AZ" sz="4400" b="1" dirty="0"/>
              <a:t>ЗВУКИ ДИГРАФА</a:t>
            </a:r>
            <a:endParaRPr lang="en-US" sz="4400" b="1" dirty="0"/>
          </a:p>
          <a:p>
            <a:pPr algn="ctr"/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z-Cyrl-AZ" sz="2800" b="0" i="0" u="none" strike="noStrike" dirty="0">
                <a:effectLst/>
              </a:rPr>
              <a:t>Сядьте со своим ребенком, нажмите на карточку и послушайте букву (ы), ключевое слово и звук.</a:t>
            </a:r>
            <a:endParaRPr lang="en-US" sz="2800" b="0" i="0" u="none" strike="noStrike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z-Cyrl-AZ" sz="2800" b="0" i="0" u="none" strike="noStrike" dirty="0">
                <a:effectLst/>
              </a:rPr>
              <a:t>Повторите букву (буквы), ключевое слово и звук для вашего ребенка и попросите его повторить его после вас.</a:t>
            </a:r>
            <a:endParaRPr lang="en-US" sz="2800" b="0" i="0" u="none" strike="noStrike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az-Cyrl-AZ" sz="2800" b="0" i="0" u="none" strike="noStrike">
                <a:effectLst/>
              </a:rPr>
              <a:t>Спросите их: «Какие еще слова вы можете придумать, чтобы иметь эти диграфы?»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36" name="Audio Recording Aug 10, 2021 at 11:13:37 AM" descr="Audio Recording Aug 10, 2021 at 11:13:37 AM">
            <a:hlinkClick r:id="" action="ppaction://media"/>
            <a:extLst>
              <a:ext uri="{FF2B5EF4-FFF2-40B4-BE49-F238E27FC236}">
                <a16:creationId xmlns:a16="http://schemas.microsoft.com/office/drawing/2014/main" id="{C589BB06-3C49-7202-908C-F6026C892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37" name="Audio Recording Aug 10, 2021 at 11:13:54 AM" descr="Audio Recording Aug 10, 2021 at 11:13:54 AM">
            <a:hlinkClick r:id="" action="ppaction://media"/>
            <a:extLst>
              <a:ext uri="{FF2B5EF4-FFF2-40B4-BE49-F238E27FC236}">
                <a16:creationId xmlns:a16="http://schemas.microsoft.com/office/drawing/2014/main" id="{4F5F8450-AA65-37F7-7088-774B7FDBA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4457700"/>
            <a:ext cx="533400" cy="533400"/>
          </a:xfrm>
          <a:prstGeom prst="rect">
            <a:avLst/>
          </a:prstGeom>
        </p:spPr>
      </p:pic>
      <p:pic>
        <p:nvPicPr>
          <p:cNvPr id="38" name="Audio Recording Aug 10, 2021 at 11:14:08 AM" descr="Audio Recording Aug 10, 2021 at 11:14:08 AM">
            <a:hlinkClick r:id="" action="ppaction://media"/>
            <a:extLst>
              <a:ext uri="{FF2B5EF4-FFF2-40B4-BE49-F238E27FC236}">
                <a16:creationId xmlns:a16="http://schemas.microsoft.com/office/drawing/2014/main" id="{B2C21A69-62DE-6E73-B7DA-A44ED954D4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31212" y="4457700"/>
            <a:ext cx="533399" cy="533399"/>
          </a:xfrm>
          <a:prstGeom prst="rect">
            <a:avLst/>
          </a:prstGeom>
        </p:spPr>
      </p:pic>
      <p:pic>
        <p:nvPicPr>
          <p:cNvPr id="39" name="Audio Recording Aug 10, 2021 at 11:14:22 AM" descr="Audio Recording Aug 10, 2021 at 11:14:22 AM">
            <a:hlinkClick r:id="" action="ppaction://media"/>
            <a:extLst>
              <a:ext uri="{FF2B5EF4-FFF2-40B4-BE49-F238E27FC236}">
                <a16:creationId xmlns:a16="http://schemas.microsoft.com/office/drawing/2014/main" id="{51A09231-6D43-EDF9-E422-2CA9D25902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3873" y="4457700"/>
            <a:ext cx="533399" cy="533399"/>
          </a:xfrm>
          <a:prstGeom prst="rect">
            <a:avLst/>
          </a:prstGeom>
        </p:spPr>
      </p:pic>
      <p:pic>
        <p:nvPicPr>
          <p:cNvPr id="40" name="Audio Recording Aug 10, 2021 at 11:14:39 AM" descr="Audio Recording Aug 10, 2021 at 11:14:39 AM">
            <a:hlinkClick r:id="" action="ppaction://media"/>
            <a:extLst>
              <a:ext uri="{FF2B5EF4-FFF2-40B4-BE49-F238E27FC236}">
                <a16:creationId xmlns:a16="http://schemas.microsoft.com/office/drawing/2014/main" id="{713878D9-5B1B-0106-0372-2FE53DFE08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495801"/>
            <a:ext cx="533400" cy="533400"/>
          </a:xfrm>
          <a:prstGeom prst="rect">
            <a:avLst/>
          </a:prstGeom>
        </p:spPr>
      </p:pic>
      <p:pic>
        <p:nvPicPr>
          <p:cNvPr id="41" name="Audio Recording Aug 10, 2021 at 11:14:53 AM" descr="Audio Recording Aug 10, 2021 at 11:14:53 AM">
            <a:hlinkClick r:id="" action="ppaction://media"/>
            <a:extLst>
              <a:ext uri="{FF2B5EF4-FFF2-40B4-BE49-F238E27FC236}">
                <a16:creationId xmlns:a16="http://schemas.microsoft.com/office/drawing/2014/main" id="{8DDB9AB4-519D-787B-48EA-0E77979A0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8495801"/>
            <a:ext cx="533400" cy="533400"/>
          </a:xfrm>
          <a:prstGeom prst="rect">
            <a:avLst/>
          </a:prstGeom>
        </p:spPr>
      </p:pic>
      <p:pic>
        <p:nvPicPr>
          <p:cNvPr id="42" name="Audio Recording Aug 10, 2021 at 11:15:09 AM" descr="Audio Recording Aug 10, 2021 at 11:15:09 AM">
            <a:hlinkClick r:id="" action="ppaction://media"/>
            <a:extLst>
              <a:ext uri="{FF2B5EF4-FFF2-40B4-BE49-F238E27FC236}">
                <a16:creationId xmlns:a16="http://schemas.microsoft.com/office/drawing/2014/main" id="{ED669E2D-2820-BB9A-65BD-2D4B2C7B23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70340" y="8498106"/>
            <a:ext cx="533399" cy="533399"/>
          </a:xfrm>
          <a:prstGeom prst="rect">
            <a:avLst/>
          </a:prstGeom>
        </p:spPr>
      </p:pic>
      <p:pic>
        <p:nvPicPr>
          <p:cNvPr id="43" name="Audio Recording Aug 10, 2021 at 11:15:24 AM" descr="Audio Recording Aug 10, 2021 at 11:15:24 AM">
            <a:hlinkClick r:id="" action="ppaction://media"/>
            <a:extLst>
              <a:ext uri="{FF2B5EF4-FFF2-40B4-BE49-F238E27FC236}">
                <a16:creationId xmlns:a16="http://schemas.microsoft.com/office/drawing/2014/main" id="{9524AF49-59E4-29C4-AB4D-5E8682CB73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24211" y="8495802"/>
            <a:ext cx="533399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15:54 AM" descr="Audio Recording Aug 10, 2021 at 11:15:54 AM">
            <a:hlinkClick r:id="" action="ppaction://media"/>
            <a:extLst>
              <a:ext uri="{FF2B5EF4-FFF2-40B4-BE49-F238E27FC236}">
                <a16:creationId xmlns:a16="http://schemas.microsoft.com/office/drawing/2014/main" id="{3ED416F0-4D6F-59F7-4A7D-CB5CF9349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13" name="Audio Recording Aug 10, 2021 at 11:16:10 AM" descr="Audio Recording Aug 10, 2021 at 11:16:10 AM">
            <a:hlinkClick r:id="" action="ppaction://media"/>
            <a:extLst>
              <a:ext uri="{FF2B5EF4-FFF2-40B4-BE49-F238E27FC236}">
                <a16:creationId xmlns:a16="http://schemas.microsoft.com/office/drawing/2014/main" id="{373C277E-C1C5-190D-5B88-8A46E0EBA0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4457700"/>
            <a:ext cx="533400" cy="533400"/>
          </a:xfrm>
          <a:prstGeom prst="rect">
            <a:avLst/>
          </a:prstGeom>
        </p:spPr>
      </p:pic>
      <p:pic>
        <p:nvPicPr>
          <p:cNvPr id="14" name="Audio Recording Aug 10, 2021 at 11:16:24 AM" descr="Audio Recording Aug 10, 2021 at 11:16:24 AM">
            <a:hlinkClick r:id="" action="ppaction://media"/>
            <a:extLst>
              <a:ext uri="{FF2B5EF4-FFF2-40B4-BE49-F238E27FC236}">
                <a16:creationId xmlns:a16="http://schemas.microsoft.com/office/drawing/2014/main" id="{56A40145-E105-2DFC-5C8A-030FDBCCB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4457700"/>
            <a:ext cx="533400" cy="533400"/>
          </a:xfrm>
          <a:prstGeom prst="rect">
            <a:avLst/>
          </a:prstGeom>
        </p:spPr>
      </p:pic>
      <p:pic>
        <p:nvPicPr>
          <p:cNvPr id="15" name="Audio Recording Aug 10, 2021 at 11:16:39 AM" descr="Audio Recording Aug 10, 2021 at 11:16:39 AM">
            <a:hlinkClick r:id="" action="ppaction://media"/>
            <a:extLst>
              <a:ext uri="{FF2B5EF4-FFF2-40B4-BE49-F238E27FC236}">
                <a16:creationId xmlns:a16="http://schemas.microsoft.com/office/drawing/2014/main" id="{EF0A62B0-1872-8D4E-FDFD-DBCD2A8094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0612" y="4486835"/>
            <a:ext cx="533400" cy="533400"/>
          </a:xfrm>
          <a:prstGeom prst="rect">
            <a:avLst/>
          </a:prstGeom>
        </p:spPr>
      </p:pic>
      <p:pic>
        <p:nvPicPr>
          <p:cNvPr id="16" name="Audio Recording Aug 10, 2021 at 11:16:54 AM" descr="Audio Recording Aug 10, 2021 at 11:16:54 AM">
            <a:hlinkClick r:id="" action="ppaction://media"/>
            <a:extLst>
              <a:ext uri="{FF2B5EF4-FFF2-40B4-BE49-F238E27FC236}">
                <a16:creationId xmlns:a16="http://schemas.microsoft.com/office/drawing/2014/main" id="{7B38A093-BF95-6143-80BA-5791FA253C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554767"/>
            <a:ext cx="533400" cy="533400"/>
          </a:xfrm>
          <a:prstGeom prst="rect">
            <a:avLst/>
          </a:prstGeom>
        </p:spPr>
      </p:pic>
      <p:pic>
        <p:nvPicPr>
          <p:cNvPr id="17" name="Audio Recording Aug 10, 2021 at 11:17:09 AM" descr="Audio Recording Aug 10, 2021 at 11:17:09 AM">
            <a:hlinkClick r:id="" action="ppaction://media"/>
            <a:extLst>
              <a:ext uri="{FF2B5EF4-FFF2-40B4-BE49-F238E27FC236}">
                <a16:creationId xmlns:a16="http://schemas.microsoft.com/office/drawing/2014/main" id="{31235467-5D93-D28B-EC8C-4E73FD6DFE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8463753"/>
            <a:ext cx="533400" cy="533400"/>
          </a:xfrm>
          <a:prstGeom prst="rect">
            <a:avLst/>
          </a:prstGeom>
        </p:spPr>
      </p:pic>
      <p:pic>
        <p:nvPicPr>
          <p:cNvPr id="18" name="Audio Recording Aug 10, 2021 at 11:17:26 AM" descr="Audio Recording Aug 10, 2021 at 11:17:26 AM">
            <a:hlinkClick r:id="" action="ppaction://media"/>
            <a:extLst>
              <a:ext uri="{FF2B5EF4-FFF2-40B4-BE49-F238E27FC236}">
                <a16:creationId xmlns:a16="http://schemas.microsoft.com/office/drawing/2014/main" id="{5177572A-52C8-AE33-14DA-C1BD06E189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8463753"/>
            <a:ext cx="533400" cy="533400"/>
          </a:xfrm>
          <a:prstGeom prst="rect">
            <a:avLst/>
          </a:prstGeom>
        </p:spPr>
      </p:pic>
      <p:pic>
        <p:nvPicPr>
          <p:cNvPr id="19" name="Audio Recording Aug 10, 2021 at 11:17:43 AM" descr="Audio Recording Aug 10, 2021 at 11:17:43 AM">
            <a:hlinkClick r:id="" action="ppaction://media"/>
            <a:extLst>
              <a:ext uri="{FF2B5EF4-FFF2-40B4-BE49-F238E27FC236}">
                <a16:creationId xmlns:a16="http://schemas.microsoft.com/office/drawing/2014/main" id="{77EBEEF6-8D56-1776-227D-6B79562897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0953" y="846375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4751" y="1980649"/>
            <a:ext cx="13414849" cy="6325701"/>
          </a:xfrm>
          <a:prstGeom prst="rect">
            <a:avLst/>
          </a:prstGeom>
        </p:spPr>
      </p:pic>
      <p:pic>
        <p:nvPicPr>
          <p:cNvPr id="20" name="Audio Recording Aug 10, 2021 at 11:18:16 AM" descr="Audio Recording Aug 10, 2021 at 11:18:16 AM">
            <a:hlinkClick r:id="" action="ppaction://media"/>
            <a:extLst>
              <a:ext uri="{FF2B5EF4-FFF2-40B4-BE49-F238E27FC236}">
                <a16:creationId xmlns:a16="http://schemas.microsoft.com/office/drawing/2014/main" id="{B24E4552-99B6-C63B-D15B-D7578B1BF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71800" y="7361703"/>
            <a:ext cx="601197" cy="601197"/>
          </a:xfrm>
          <a:prstGeom prst="rect">
            <a:avLst/>
          </a:prstGeom>
        </p:spPr>
      </p:pic>
      <p:pic>
        <p:nvPicPr>
          <p:cNvPr id="21" name="Audio Recording Aug 10, 2021 at 11:18:32 AM" descr="Audio Recording Aug 10, 2021 at 11:18:32 AM">
            <a:hlinkClick r:id="" action="ppaction://media"/>
            <a:extLst>
              <a:ext uri="{FF2B5EF4-FFF2-40B4-BE49-F238E27FC236}">
                <a16:creationId xmlns:a16="http://schemas.microsoft.com/office/drawing/2014/main" id="{B2698FF6-0FE7-7A71-B75D-196023253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2203" y="7361703"/>
            <a:ext cx="601197" cy="601197"/>
          </a:xfrm>
          <a:prstGeom prst="rect">
            <a:avLst/>
          </a:prstGeom>
        </p:spPr>
      </p:pic>
      <p:pic>
        <p:nvPicPr>
          <p:cNvPr id="22" name="Audio Recording Aug 10, 2021 at 11:18:44 AM" descr="Audio Recording Aug 10, 2021 at 11:18:44 AM">
            <a:hlinkClick r:id="" action="ppaction://media"/>
            <a:extLst>
              <a:ext uri="{FF2B5EF4-FFF2-40B4-BE49-F238E27FC236}">
                <a16:creationId xmlns:a16="http://schemas.microsoft.com/office/drawing/2014/main" id="{ECD7EE3E-53CE-EE04-19DD-FF08C2B531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03029" y="7412162"/>
            <a:ext cx="601197" cy="6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ef870-78e6-4e08-81ff-966b41a1dc15">
      <Terms xmlns="http://schemas.microsoft.com/office/infopath/2007/PartnerControls"/>
    </lcf76f155ced4ddcb4097134ff3c332f>
    <TaxCatchAll xmlns="657e93d4-c665-4b58-87e4-2781e3a1985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7707E04-937B-42FD-A25F-8A0E22135FDA}"/>
</file>

<file path=customXml/itemProps2.xml><?xml version="1.0" encoding="utf-8"?>
<ds:datastoreItem xmlns:ds="http://schemas.openxmlformats.org/officeDocument/2006/customXml" ds:itemID="{DB41CA6A-94BC-4C89-8C42-625AF0943C88}"/>
</file>

<file path=customXml/itemProps3.xml><?xml version="1.0" encoding="utf-8"?>
<ds:datastoreItem xmlns:ds="http://schemas.openxmlformats.org/officeDocument/2006/customXml" ds:itemID="{406C3088-73C0-41FD-BF39-774B13B9A5F5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72</Words>
  <Application>Microsoft Macintosh PowerPoint</Application>
  <PresentationFormat>Custom</PresentationFormat>
  <Paragraphs>12</Paragraphs>
  <Slides>5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Calibri</vt:lpstr>
      <vt:lpstr>Mali Bold</vt:lpstr>
      <vt:lpstr>Acherus Grotesque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13</cp:revision>
  <dcterms:created xsi:type="dcterms:W3CDTF">2006-08-16T00:00:00Z</dcterms:created>
  <dcterms:modified xsi:type="dcterms:W3CDTF">2022-11-28T22:04:45Z</dcterms:modified>
  <dc:identifier>DAFRYEIHZ1c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0x010100EEE5BB2645AC654B804B4639F2278C6C</vt:lpwstr>
  </property>
</Properties>
</file>