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43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500" dirty="0">
                <a:solidFill>
                  <a:srgbClr val="FFFFFF"/>
                </a:solidFill>
                <a:latin typeface="Mali Bold"/>
              </a:rPr>
              <a:t>SON DEYÒ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Mali Bold"/>
              </a:rPr>
              <a:t>Yon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Aktivite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Entèaktif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pou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Timoun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ak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Fanmi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yo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79"/>
              </a:lnSpc>
            </a:pPr>
            <a:r>
              <a:rPr lang="en-US" sz="6899" dirty="0">
                <a:solidFill>
                  <a:srgbClr val="203963"/>
                </a:solidFill>
                <a:latin typeface="Cooper Hewitt Bold"/>
              </a:rPr>
              <a:t>WOUT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3136233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SON DEYÒ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>
                <a:effectLst/>
              </a:rPr>
              <a:t>Chita </a:t>
            </a:r>
            <a:r>
              <a:rPr lang="en-US" sz="2800" b="0" i="0" u="none" strike="noStrike" dirty="0" err="1">
                <a:effectLst/>
              </a:rPr>
              <a:t>avèk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pitit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ou</a:t>
            </a:r>
            <a:r>
              <a:rPr lang="en-US" sz="2800" b="0" i="0" u="none" strike="noStrike" dirty="0">
                <a:effectLst/>
              </a:rPr>
              <a:t> a epi </a:t>
            </a:r>
            <a:r>
              <a:rPr lang="en-US" sz="2800" b="0" i="0" u="none" strike="noStrike" dirty="0" err="1">
                <a:effectLst/>
              </a:rPr>
              <a:t>klike</a:t>
            </a:r>
            <a:r>
              <a:rPr lang="en-US" sz="2800" b="0" i="0" u="none" strike="noStrike" dirty="0">
                <a:effectLst/>
              </a:rPr>
              <a:t> sou kat la epi </a:t>
            </a:r>
            <a:r>
              <a:rPr lang="en-US" sz="2800" b="0" i="0" u="none" strike="noStrike" dirty="0" err="1">
                <a:effectLst/>
              </a:rPr>
              <a:t>koute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lèt</a:t>
            </a:r>
            <a:r>
              <a:rPr lang="en-US" sz="2800" b="0" i="0" u="none" strike="noStrike" dirty="0">
                <a:effectLst/>
              </a:rPr>
              <a:t> la (</a:t>
            </a:r>
            <a:r>
              <a:rPr lang="en-US" sz="2800" b="0" i="0" u="none" strike="noStrike" dirty="0" err="1">
                <a:effectLst/>
              </a:rPr>
              <a:t>yo</a:t>
            </a:r>
            <a:r>
              <a:rPr lang="en-US" sz="2800" b="0" i="0" u="none" strike="noStrike" dirty="0">
                <a:effectLst/>
              </a:rPr>
              <a:t>), </a:t>
            </a:r>
            <a:r>
              <a:rPr lang="en-US" sz="2800" b="0" i="0" u="none" strike="noStrike" dirty="0" err="1">
                <a:effectLst/>
              </a:rPr>
              <a:t>mo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kle</a:t>
            </a:r>
            <a:r>
              <a:rPr lang="en-US" sz="2800" b="0" i="0" u="none" strike="noStrike" dirty="0">
                <a:effectLst/>
              </a:rPr>
              <a:t>, </a:t>
            </a:r>
            <a:r>
              <a:rPr lang="en-US" sz="2800" b="0" i="0" u="none" strike="noStrike" dirty="0" err="1">
                <a:effectLst/>
              </a:rPr>
              <a:t>ak</a:t>
            </a:r>
            <a:r>
              <a:rPr lang="en-US" sz="2800" b="0" i="0" u="none" strike="noStrike" dirty="0">
                <a:effectLst/>
              </a:rPr>
              <a:t> son.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 err="1">
                <a:effectLst/>
              </a:rPr>
              <a:t>Repete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lèt</a:t>
            </a:r>
            <a:r>
              <a:rPr lang="en-US" sz="2800" b="0" i="0" u="none" strike="noStrike" dirty="0">
                <a:effectLst/>
              </a:rPr>
              <a:t> la, </a:t>
            </a:r>
            <a:r>
              <a:rPr lang="en-US" sz="2800" b="0" i="0" u="none" strike="noStrike" dirty="0" err="1">
                <a:effectLst/>
              </a:rPr>
              <a:t>mo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kle</a:t>
            </a:r>
            <a:r>
              <a:rPr lang="en-US" sz="2800" b="0" i="0" u="none" strike="noStrike" dirty="0">
                <a:effectLst/>
              </a:rPr>
              <a:t> a, </a:t>
            </a:r>
            <a:r>
              <a:rPr lang="en-US" sz="2800" b="0" i="0" u="none" strike="noStrike" dirty="0" err="1">
                <a:effectLst/>
              </a:rPr>
              <a:t>ak</a:t>
            </a:r>
            <a:r>
              <a:rPr lang="en-US" sz="2800" b="0" i="0" u="none" strike="noStrike" dirty="0">
                <a:effectLst/>
              </a:rPr>
              <a:t> son </a:t>
            </a:r>
            <a:r>
              <a:rPr lang="en-US" sz="2800" b="0" i="0" u="none" strike="noStrike" dirty="0" err="1">
                <a:effectLst/>
              </a:rPr>
              <a:t>pou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pitit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ou</a:t>
            </a:r>
            <a:r>
              <a:rPr lang="en-US" sz="2800" b="0" i="0" u="none" strike="noStrike" dirty="0">
                <a:effectLst/>
              </a:rPr>
              <a:t> a epi </a:t>
            </a:r>
            <a:r>
              <a:rPr lang="en-US" sz="2800" b="0" i="0" u="none" strike="noStrike" dirty="0" err="1">
                <a:effectLst/>
              </a:rPr>
              <a:t>mande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yo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pou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repete</a:t>
            </a:r>
            <a:r>
              <a:rPr lang="en-US" sz="2800" b="0" i="0" u="none" strike="noStrike" dirty="0">
                <a:effectLst/>
              </a:rPr>
              <a:t> li </a:t>
            </a:r>
            <a:r>
              <a:rPr lang="en-US" sz="2800" b="0" i="0" u="none" strike="noStrike" dirty="0" err="1">
                <a:effectLst/>
              </a:rPr>
              <a:t>apre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ou</a:t>
            </a:r>
            <a:r>
              <a:rPr lang="en-US" sz="2800" b="0" i="0" u="none" strike="noStrike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>
                <a:effectLst/>
              </a:rPr>
              <a:t>Mande </a:t>
            </a:r>
            <a:r>
              <a:rPr lang="en-US" sz="2800" b="0" i="0" u="none" strike="noStrike" dirty="0" err="1">
                <a:effectLst/>
              </a:rPr>
              <a:t>yo</a:t>
            </a:r>
            <a:r>
              <a:rPr lang="en-US" sz="2800" b="0" i="0" u="none" strike="noStrike" dirty="0">
                <a:effectLst/>
              </a:rPr>
              <a:t>: "Ki </a:t>
            </a:r>
            <a:r>
              <a:rPr lang="en-US" sz="2800" b="0" i="0" u="none" strike="noStrike" dirty="0" err="1">
                <a:effectLst/>
              </a:rPr>
              <a:t>lòt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mo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ou</a:t>
            </a:r>
            <a:r>
              <a:rPr lang="en-US" sz="2800" b="0" i="0" u="none" strike="noStrike" dirty="0">
                <a:effectLst/>
              </a:rPr>
              <a:t> ka </a:t>
            </a:r>
            <a:r>
              <a:rPr lang="en-US" sz="2800" b="0" i="0" u="none" strike="noStrike" dirty="0" err="1">
                <a:effectLst/>
              </a:rPr>
              <a:t>panse</a:t>
            </a:r>
            <a:r>
              <a:rPr lang="en-US" sz="2800" b="0" i="0" u="none" strike="noStrike" dirty="0">
                <a:effectLst/>
              </a:rPr>
              <a:t> de </a:t>
            </a:r>
            <a:r>
              <a:rPr lang="en-US" sz="2800" b="0" i="0" u="none" strike="noStrike" dirty="0" err="1">
                <a:effectLst/>
              </a:rPr>
              <a:t>sa</a:t>
            </a:r>
            <a:r>
              <a:rPr lang="en-US" sz="2800" b="0" i="0" u="none" strike="noStrike" dirty="0">
                <a:effectLst/>
              </a:rPr>
              <a:t> ki gen </a:t>
            </a:r>
            <a:r>
              <a:rPr lang="en-US" sz="2800" b="0" i="0" u="none" strike="noStrike" dirty="0" err="1">
                <a:effectLst/>
              </a:rPr>
              <a:t>digraf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sa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yo</a:t>
            </a:r>
            <a:r>
              <a:rPr lang="en-US" sz="2800" b="0" i="0" u="none" strike="noStrike">
                <a:effectLst/>
              </a:rPr>
              <a:t>?"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140F2C-8907-46D4-AF14-86B5230C49D9}"/>
</file>

<file path=customXml/itemProps2.xml><?xml version="1.0" encoding="utf-8"?>
<ds:datastoreItem xmlns:ds="http://schemas.openxmlformats.org/officeDocument/2006/customXml" ds:itemID="{B941313E-751E-47DC-AD33-E441EEE6CA51}"/>
</file>

<file path=customXml/itemProps3.xml><?xml version="1.0" encoding="utf-8"?>
<ds:datastoreItem xmlns:ds="http://schemas.openxmlformats.org/officeDocument/2006/customXml" ds:itemID="{18CFC9C9-D4CF-4CE8-A13A-87E97852D2C2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82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13</cp:revision>
  <dcterms:created xsi:type="dcterms:W3CDTF">2006-08-16T00:00:00Z</dcterms:created>
  <dcterms:modified xsi:type="dcterms:W3CDTF">2022-11-28T21:53:19Z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