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Acherus Grotesque Light Bold" pitchFamily="2" charset="77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ooper Hewitt Bold" pitchFamily="2" charset="77"/>
      <p:regular r:id="rId13"/>
      <p:bold r:id="rId14"/>
    </p:embeddedFont>
    <p:embeddedFont>
      <p:font typeface="Mali Bold" pitchFamily="2" charset="-34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15" autoAdjust="0"/>
  </p:normalViewPr>
  <p:slideViewPr>
    <p:cSldViewPr>
      <p:cViewPr varScale="1">
        <p:scale>
          <a:sx n="70" d="100"/>
          <a:sy n="70" d="100"/>
        </p:scale>
        <p:origin x="84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customXml" Target="../customXml/item3.xml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2.m4a"/><Relationship Id="rId21" Type="http://schemas.openxmlformats.org/officeDocument/2006/relationships/image" Target="../media/image28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27.sv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31.sv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10" Type="http://schemas.openxmlformats.org/officeDocument/2006/relationships/audio" Target="../media/media5.m4a"/><Relationship Id="rId19" Type="http://schemas.openxmlformats.org/officeDocument/2006/relationships/image" Target="../media/image26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29.svg"/><Relationship Id="rId27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13" Type="http://schemas.microsoft.com/office/2007/relationships/media" Target="../media/media15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10.m4a"/><Relationship Id="rId21" Type="http://schemas.openxmlformats.org/officeDocument/2006/relationships/image" Target="../media/image28.png"/><Relationship Id="rId7" Type="http://schemas.microsoft.com/office/2007/relationships/media" Target="../media/media12.m4a"/><Relationship Id="rId12" Type="http://schemas.openxmlformats.org/officeDocument/2006/relationships/audio" Target="../media/media14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2" Type="http://schemas.openxmlformats.org/officeDocument/2006/relationships/audio" Target="../media/media9.m4a"/><Relationship Id="rId16" Type="http://schemas.openxmlformats.org/officeDocument/2006/relationships/audio" Target="../media/media16.m4a"/><Relationship Id="rId20" Type="http://schemas.openxmlformats.org/officeDocument/2006/relationships/image" Target="../media/image27.svg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microsoft.com/office/2007/relationships/media" Target="../media/media14.m4a"/><Relationship Id="rId24" Type="http://schemas.openxmlformats.org/officeDocument/2006/relationships/image" Target="../media/image31.svg"/><Relationship Id="rId5" Type="http://schemas.microsoft.com/office/2007/relationships/media" Target="../media/media11.m4a"/><Relationship Id="rId15" Type="http://schemas.microsoft.com/office/2007/relationships/media" Target="../media/media16.m4a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10" Type="http://schemas.openxmlformats.org/officeDocument/2006/relationships/audio" Target="../media/media13.m4a"/><Relationship Id="rId19" Type="http://schemas.openxmlformats.org/officeDocument/2006/relationships/image" Target="../media/image26.png"/><Relationship Id="rId4" Type="http://schemas.openxmlformats.org/officeDocument/2006/relationships/audio" Target="../media/media10.m4a"/><Relationship Id="rId9" Type="http://schemas.microsoft.com/office/2007/relationships/media" Target="../media/media13.m4a"/><Relationship Id="rId14" Type="http://schemas.openxmlformats.org/officeDocument/2006/relationships/audio" Target="../media/media15.m4a"/><Relationship Id="rId22" Type="http://schemas.openxmlformats.org/officeDocument/2006/relationships/image" Target="../media/image29.svg"/><Relationship Id="rId27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microsoft.com/office/2007/relationships/media" Target="../media/media18.m4a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9.svg"/><Relationship Id="rId17" Type="http://schemas.openxmlformats.org/officeDocument/2006/relationships/image" Target="../media/image37.png"/><Relationship Id="rId2" Type="http://schemas.openxmlformats.org/officeDocument/2006/relationships/audio" Target="../media/media17.m4a"/><Relationship Id="rId16" Type="http://schemas.openxmlformats.org/officeDocument/2006/relationships/image" Target="../media/image33.svg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11" Type="http://schemas.openxmlformats.org/officeDocument/2006/relationships/image" Target="../media/image28.png"/><Relationship Id="rId5" Type="http://schemas.microsoft.com/office/2007/relationships/media" Target="../media/media19.m4a"/><Relationship Id="rId15" Type="http://schemas.openxmlformats.org/officeDocument/2006/relationships/image" Target="../media/image32.png"/><Relationship Id="rId10" Type="http://schemas.openxmlformats.org/officeDocument/2006/relationships/image" Target="../media/image27.svg"/><Relationship Id="rId4" Type="http://schemas.openxmlformats.org/officeDocument/2006/relationships/audio" Target="../media/media18.m4a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216915" y="742801"/>
            <a:ext cx="11854169" cy="6640897"/>
            <a:chOff x="0" y="0"/>
            <a:chExt cx="4009929" cy="22464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09929" cy="2246427"/>
            </a:xfrm>
            <a:custGeom>
              <a:avLst/>
              <a:gdLst/>
              <a:ahLst/>
              <a:cxnLst/>
              <a:rect l="l" t="t" r="r" b="b"/>
              <a:pathLst>
                <a:path w="4009929" h="2246427">
                  <a:moveTo>
                    <a:pt x="0" y="0"/>
                  </a:moveTo>
                  <a:lnTo>
                    <a:pt x="4009929" y="0"/>
                  </a:lnTo>
                  <a:lnTo>
                    <a:pt x="4009929" y="2246427"/>
                  </a:lnTo>
                  <a:lnTo>
                    <a:pt x="0" y="2246427"/>
                  </a:lnTo>
                  <a:close/>
                </a:path>
              </a:pathLst>
            </a:custGeom>
            <a:solidFill>
              <a:srgbClr val="91C26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50286"/>
          <a:stretch>
            <a:fillRect/>
          </a:stretch>
        </p:blipFill>
        <p:spPr>
          <a:xfrm>
            <a:off x="3216915" y="6001368"/>
            <a:ext cx="11854169" cy="438237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08637">
            <a:off x="15313726" y="6504283"/>
            <a:ext cx="2169659" cy="21459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31760"/>
          <a:stretch>
            <a:fillRect/>
          </a:stretch>
        </p:blipFill>
        <p:spPr>
          <a:xfrm>
            <a:off x="16657255" y="3581267"/>
            <a:ext cx="2137543" cy="12842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38261" b="23740"/>
          <a:stretch>
            <a:fillRect/>
          </a:stretch>
        </p:blipFill>
        <p:spPr>
          <a:xfrm>
            <a:off x="1053966" y="4900072"/>
            <a:ext cx="1141620" cy="112987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870932" y="7710628"/>
            <a:ext cx="1784906" cy="96384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773912" y="1028700"/>
            <a:ext cx="1952114" cy="99801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899377">
            <a:off x="539946" y="953723"/>
            <a:ext cx="2169659" cy="214599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3216915" y="0"/>
            <a:ext cx="11854169" cy="1962017"/>
            <a:chOff x="0" y="0"/>
            <a:chExt cx="3122086" cy="51674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122086" cy="516745"/>
            </a:xfrm>
            <a:custGeom>
              <a:avLst/>
              <a:gdLst/>
              <a:ahLst/>
              <a:cxnLst/>
              <a:rect l="l" t="t" r="r" b="b"/>
              <a:pathLst>
                <a:path w="3122086" h="516745">
                  <a:moveTo>
                    <a:pt x="0" y="0"/>
                  </a:moveTo>
                  <a:lnTo>
                    <a:pt x="3122086" y="0"/>
                  </a:lnTo>
                  <a:lnTo>
                    <a:pt x="3122086" y="516745"/>
                  </a:lnTo>
                  <a:lnTo>
                    <a:pt x="0" y="516745"/>
                  </a:lnTo>
                  <a:close/>
                </a:path>
              </a:pathLst>
            </a:custGeom>
            <a:solidFill>
              <a:srgbClr val="203963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3505200" y="2869583"/>
            <a:ext cx="11277599" cy="14353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9500" dirty="0">
                <a:solidFill>
                  <a:srgbClr val="FFFFFF"/>
                </a:solidFill>
                <a:latin typeface="Mali Bold"/>
              </a:rPr>
              <a:t>Sons </a:t>
            </a:r>
            <a:r>
              <a:rPr lang="en-US" sz="9500" dirty="0" err="1">
                <a:solidFill>
                  <a:srgbClr val="FFFFFF"/>
                </a:solidFill>
                <a:latin typeface="Mali Bold"/>
              </a:rPr>
              <a:t>Digraphiques</a:t>
            </a:r>
            <a:endParaRPr lang="en-US" sz="9500" dirty="0">
              <a:solidFill>
                <a:srgbClr val="FFFFFF"/>
              </a:solidFill>
              <a:latin typeface="Mali Bold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7783427" y="110259"/>
            <a:ext cx="2721147" cy="1741498"/>
            <a:chOff x="0" y="0"/>
            <a:chExt cx="3628195" cy="2321998"/>
          </a:xfrm>
        </p:grpSpPr>
        <p:grpSp>
          <p:nvGrpSpPr>
            <p:cNvPr id="19" name="Group 19"/>
            <p:cNvGrpSpPr>
              <a:grpSpLocks noChangeAspect="1"/>
            </p:cNvGrpSpPr>
            <p:nvPr/>
          </p:nvGrpSpPr>
          <p:grpSpPr>
            <a:xfrm>
              <a:off x="1000050" y="0"/>
              <a:ext cx="1628095" cy="1628095"/>
              <a:chOff x="0" y="0"/>
              <a:chExt cx="6355080" cy="635508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CFDFC"/>
              </a:solidFill>
            </p:spPr>
          </p:sp>
        </p:grp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1174845" y="223567"/>
              <a:ext cx="1278505" cy="1037187"/>
            </a:xfrm>
            <a:prstGeom prst="rect">
              <a:avLst/>
            </a:prstGeom>
          </p:spPr>
        </p:pic>
        <p:sp>
          <p:nvSpPr>
            <p:cNvPr id="22" name="TextBox 22"/>
            <p:cNvSpPr txBox="1"/>
            <p:nvPr/>
          </p:nvSpPr>
          <p:spPr>
            <a:xfrm>
              <a:off x="0" y="1705586"/>
              <a:ext cx="3628195" cy="364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6"/>
                </a:lnSpc>
                <a:spcBef>
                  <a:spcPct val="0"/>
                </a:spcBef>
              </a:pPr>
              <a:r>
                <a:rPr lang="en-US" sz="1625" spc="76">
                  <a:solidFill>
                    <a:srgbClr val="FFFFFF"/>
                  </a:solidFill>
                  <a:latin typeface="Acherus Grotesque Light Bold"/>
                </a:rPr>
                <a:t>NYC PUBLIC SCHOOLS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83589" y="2089564"/>
              <a:ext cx="3061018" cy="2324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6"/>
                </a:lnSpc>
                <a:spcBef>
                  <a:spcPct val="0"/>
                </a:spcBef>
              </a:pPr>
              <a:r>
                <a:rPr lang="en-US" sz="1011" spc="118">
                  <a:solidFill>
                    <a:srgbClr val="FFFFFF"/>
                  </a:solidFill>
                  <a:latin typeface="Acherus Grotesque Light Bold"/>
                </a:rPr>
                <a:t>LITERACY COLLABORATIVE</a:t>
              </a:r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656A010A-EE2F-2CEF-206B-D43B9B803621}"/>
              </a:ext>
            </a:extLst>
          </p:cNvPr>
          <p:cNvSpPr txBox="1"/>
          <p:nvPr/>
        </p:nvSpPr>
        <p:spPr>
          <a:xfrm>
            <a:off x="3505200" y="4407813"/>
            <a:ext cx="112776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Mali Bold"/>
              </a:rPr>
              <a:t>Une </a:t>
            </a:r>
            <a:r>
              <a:rPr lang="en-US" sz="2800" dirty="0" err="1">
                <a:solidFill>
                  <a:srgbClr val="FFFFFF"/>
                </a:solidFill>
                <a:latin typeface="Mali Bold"/>
              </a:rPr>
              <a:t>Activité</a:t>
            </a:r>
            <a:r>
              <a:rPr lang="en-US" sz="2800" dirty="0">
                <a:solidFill>
                  <a:srgbClr val="FFFFFF"/>
                </a:solidFill>
                <a:latin typeface="Mali Bold"/>
              </a:rPr>
              <a:t> Interactive pour les Enfants et </a:t>
            </a:r>
            <a:r>
              <a:rPr lang="en-US" sz="2800" dirty="0" err="1">
                <a:solidFill>
                  <a:srgbClr val="FFFFFF"/>
                </a:solidFill>
                <a:latin typeface="Mali Bold"/>
              </a:rPr>
              <a:t>leurs</a:t>
            </a:r>
            <a:r>
              <a:rPr lang="en-US" sz="2800" dirty="0">
                <a:solidFill>
                  <a:srgbClr val="FFFFFF"/>
                </a:solidFill>
                <a:latin typeface="Mali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ali Bold"/>
              </a:rPr>
              <a:t>Familles</a:t>
            </a:r>
            <a:endParaRPr lang="en-US" sz="2800" dirty="0">
              <a:solidFill>
                <a:srgbClr val="FFFFFF"/>
              </a:solidFill>
              <a:latin typeface="Mali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48" r="2376" b="10164"/>
          <a:stretch>
            <a:fillRect/>
          </a:stretch>
        </p:blipFill>
        <p:spPr>
          <a:xfrm rot="247948">
            <a:off x="6809685" y="647734"/>
            <a:ext cx="10092142" cy="1028527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-190500" y="9258300"/>
            <a:ext cx="18669000" cy="1181100"/>
            <a:chOff x="0" y="0"/>
            <a:chExt cx="6315193" cy="3995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15192" cy="399533"/>
            </a:xfrm>
            <a:custGeom>
              <a:avLst/>
              <a:gdLst/>
              <a:ahLst/>
              <a:cxnLst/>
              <a:rect l="l" t="t" r="r" b="b"/>
              <a:pathLst>
                <a:path w="6315192" h="399533">
                  <a:moveTo>
                    <a:pt x="0" y="0"/>
                  </a:moveTo>
                  <a:lnTo>
                    <a:pt x="6315192" y="0"/>
                  </a:lnTo>
                  <a:lnTo>
                    <a:pt x="6315192" y="399533"/>
                  </a:lnTo>
                  <a:lnTo>
                    <a:pt x="0" y="399533"/>
                  </a:lnTo>
                  <a:close/>
                </a:path>
              </a:pathLst>
            </a:custGeom>
            <a:solidFill>
              <a:srgbClr val="203963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23883" y="106971"/>
            <a:ext cx="8969249" cy="1043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279"/>
              </a:lnSpc>
            </a:pPr>
            <a:r>
              <a:rPr lang="en-US" sz="6899" dirty="0">
                <a:solidFill>
                  <a:srgbClr val="203963"/>
                </a:solidFill>
                <a:latin typeface="Cooper Hewitt Bold"/>
              </a:rPr>
              <a:t>ITINÉRAIRE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43025" y="1986576"/>
            <a:ext cx="6318881" cy="768890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881058">
            <a:off x="749310" y="3262576"/>
            <a:ext cx="1832711" cy="13905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19437">
            <a:off x="3656442" y="1324638"/>
            <a:ext cx="1484135" cy="9498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77533B-D065-905F-1678-73AE7420DEC5}"/>
              </a:ext>
            </a:extLst>
          </p:cNvPr>
          <p:cNvSpPr txBox="1"/>
          <p:nvPr/>
        </p:nvSpPr>
        <p:spPr>
          <a:xfrm rot="200018">
            <a:off x="8208126" y="2705345"/>
            <a:ext cx="729526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SONS DE DIGRAPHE</a:t>
            </a:r>
          </a:p>
          <a:p>
            <a:pPr algn="ctr"/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 err="1"/>
              <a:t>Asseyez-vous</a:t>
            </a:r>
            <a:r>
              <a:rPr lang="en-US" sz="2800" dirty="0"/>
              <a:t> avec </a:t>
            </a:r>
            <a:r>
              <a:rPr lang="en-US" sz="2800" dirty="0" err="1"/>
              <a:t>votre</a:t>
            </a:r>
            <a:r>
              <a:rPr lang="en-US" sz="2800" dirty="0"/>
              <a:t> enfant et </a:t>
            </a:r>
            <a:r>
              <a:rPr lang="en-US" sz="2800" dirty="0" err="1"/>
              <a:t>cliquez</a:t>
            </a:r>
            <a:r>
              <a:rPr lang="en-US" sz="2800" dirty="0"/>
              <a:t> sur la carte et </a:t>
            </a:r>
            <a:r>
              <a:rPr lang="en-US" sz="2800" dirty="0" err="1"/>
              <a:t>écoutez</a:t>
            </a:r>
            <a:r>
              <a:rPr lang="en-US" sz="2800" dirty="0"/>
              <a:t> la </a:t>
            </a:r>
            <a:r>
              <a:rPr lang="en-US" sz="2800" dirty="0" err="1"/>
              <a:t>ou</a:t>
            </a:r>
            <a:r>
              <a:rPr lang="en-US" sz="2800" dirty="0"/>
              <a:t> les </a:t>
            </a:r>
            <a:r>
              <a:rPr lang="en-US" sz="2800" dirty="0" err="1"/>
              <a:t>lettres</a:t>
            </a:r>
            <a:r>
              <a:rPr lang="en-US" sz="2800" dirty="0"/>
              <a:t>, le mot-</a:t>
            </a:r>
            <a:r>
              <a:rPr lang="en-US" sz="2800" dirty="0" err="1"/>
              <a:t>clé</a:t>
            </a:r>
            <a:r>
              <a:rPr lang="en-US" sz="2800" dirty="0"/>
              <a:t> et le son.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 err="1"/>
              <a:t>Répétez</a:t>
            </a:r>
            <a:r>
              <a:rPr lang="en-US" sz="2800" dirty="0"/>
              <a:t> la </a:t>
            </a:r>
            <a:r>
              <a:rPr lang="en-US" sz="2800" dirty="0" err="1"/>
              <a:t>ou</a:t>
            </a:r>
            <a:r>
              <a:rPr lang="en-US" sz="2800" dirty="0"/>
              <a:t> les </a:t>
            </a:r>
            <a:r>
              <a:rPr lang="en-US" sz="2800" dirty="0" err="1"/>
              <a:t>lettres</a:t>
            </a:r>
            <a:r>
              <a:rPr lang="en-US" sz="2800" dirty="0"/>
              <a:t>, le mot-</a:t>
            </a:r>
            <a:r>
              <a:rPr lang="en-US" sz="2800" dirty="0" err="1"/>
              <a:t>clé</a:t>
            </a:r>
            <a:r>
              <a:rPr lang="en-US" sz="2800" dirty="0"/>
              <a:t> et le son pour </a:t>
            </a:r>
            <a:r>
              <a:rPr lang="en-US" sz="2800" dirty="0" err="1"/>
              <a:t>votre</a:t>
            </a:r>
            <a:r>
              <a:rPr lang="en-US" sz="2800" dirty="0"/>
              <a:t> enfant et </a:t>
            </a:r>
            <a:r>
              <a:rPr lang="en-US" sz="2800" dirty="0" err="1"/>
              <a:t>demandez-lui</a:t>
            </a:r>
            <a:r>
              <a:rPr lang="en-US" sz="2800" dirty="0"/>
              <a:t> de le </a:t>
            </a:r>
            <a:r>
              <a:rPr lang="en-US" sz="2800" dirty="0" err="1"/>
              <a:t>répéter</a:t>
            </a:r>
            <a:r>
              <a:rPr lang="en-US" sz="2800" dirty="0"/>
              <a:t> après </a:t>
            </a:r>
            <a:r>
              <a:rPr lang="en-US" sz="2800" dirty="0" err="1"/>
              <a:t>vous</a:t>
            </a:r>
            <a:r>
              <a:rPr lang="en-US" sz="2800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 err="1"/>
              <a:t>Demandez-leur</a:t>
            </a:r>
            <a:r>
              <a:rPr lang="en-US" sz="2800" dirty="0"/>
              <a:t> : « </a:t>
            </a:r>
            <a:r>
              <a:rPr lang="en-US" sz="2800" dirty="0" err="1"/>
              <a:t>À</a:t>
            </a:r>
            <a:r>
              <a:rPr lang="en-US" sz="2800" dirty="0"/>
              <a:t> </a:t>
            </a:r>
            <a:r>
              <a:rPr lang="en-US" sz="2800" dirty="0" err="1"/>
              <a:t>quels</a:t>
            </a:r>
            <a:r>
              <a:rPr lang="en-US" sz="2800" dirty="0"/>
              <a:t> mots </a:t>
            </a:r>
            <a:r>
              <a:rPr lang="en-US" sz="2800" dirty="0" err="1"/>
              <a:t>pouvez-vous</a:t>
            </a:r>
            <a:r>
              <a:rPr lang="en-US" sz="2800" dirty="0"/>
              <a:t> </a:t>
            </a:r>
            <a:r>
              <a:rPr lang="en-US" sz="2800" dirty="0" err="1"/>
              <a:t>penser</a:t>
            </a:r>
            <a:r>
              <a:rPr lang="en-US" sz="2800" dirty="0"/>
              <a:t> qui </a:t>
            </a:r>
            <a:r>
              <a:rPr lang="en-US" sz="2800" dirty="0" err="1"/>
              <a:t>ont</a:t>
            </a:r>
            <a:r>
              <a:rPr lang="en-US" sz="2800" dirty="0"/>
              <a:t> </a:t>
            </a:r>
            <a:r>
              <a:rPr lang="en-US" sz="2800" dirty="0" err="1"/>
              <a:t>ces</a:t>
            </a:r>
            <a:r>
              <a:rPr lang="en-US" sz="2800" dirty="0"/>
              <a:t> </a:t>
            </a:r>
            <a:r>
              <a:rPr lang="en-US" sz="2800" dirty="0" err="1"/>
              <a:t>digrammes</a:t>
            </a:r>
            <a:r>
              <a:rPr lang="en-US" sz="2800" dirty="0"/>
              <a:t> ? 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788" y="1029061"/>
            <a:ext cx="11720423" cy="8277437"/>
          </a:xfrm>
          <a:prstGeom prst="rect">
            <a:avLst/>
          </a:prstGeom>
        </p:spPr>
      </p:pic>
      <p:pic>
        <p:nvPicPr>
          <p:cNvPr id="36" name="Audio Recording Aug 10, 2021 at 11:13:37 AM" descr="Audio Recording Aug 10, 2021 at 11:13:37 AM">
            <a:hlinkClick r:id="" action="ppaction://media"/>
            <a:extLst>
              <a:ext uri="{FF2B5EF4-FFF2-40B4-BE49-F238E27FC236}">
                <a16:creationId xmlns:a16="http://schemas.microsoft.com/office/drawing/2014/main" id="{C589BB06-3C49-7202-908C-F6026C892E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657600" y="4457700"/>
            <a:ext cx="533400" cy="533400"/>
          </a:xfrm>
          <a:prstGeom prst="rect">
            <a:avLst/>
          </a:prstGeom>
        </p:spPr>
      </p:pic>
      <p:pic>
        <p:nvPicPr>
          <p:cNvPr id="37" name="Audio Recording Aug 10, 2021 at 11:13:54 AM" descr="Audio Recording Aug 10, 2021 at 11:13:54 AM">
            <a:hlinkClick r:id="" action="ppaction://media"/>
            <a:extLst>
              <a:ext uri="{FF2B5EF4-FFF2-40B4-BE49-F238E27FC236}">
                <a16:creationId xmlns:a16="http://schemas.microsoft.com/office/drawing/2014/main" id="{4F5F8450-AA65-37F7-7088-774B7FDBAD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629400" y="4457700"/>
            <a:ext cx="533400" cy="533400"/>
          </a:xfrm>
          <a:prstGeom prst="rect">
            <a:avLst/>
          </a:prstGeom>
        </p:spPr>
      </p:pic>
      <p:pic>
        <p:nvPicPr>
          <p:cNvPr id="38" name="Audio Recording Aug 10, 2021 at 11:14:08 AM" descr="Audio Recording Aug 10, 2021 at 11:14:08 AM">
            <a:hlinkClick r:id="" action="ppaction://media"/>
            <a:extLst>
              <a:ext uri="{FF2B5EF4-FFF2-40B4-BE49-F238E27FC236}">
                <a16:creationId xmlns:a16="http://schemas.microsoft.com/office/drawing/2014/main" id="{B2C21A69-62DE-6E73-B7DA-A44ED954D42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431212" y="4457700"/>
            <a:ext cx="533399" cy="533399"/>
          </a:xfrm>
          <a:prstGeom prst="rect">
            <a:avLst/>
          </a:prstGeom>
        </p:spPr>
      </p:pic>
      <p:pic>
        <p:nvPicPr>
          <p:cNvPr id="39" name="Audio Recording Aug 10, 2021 at 11:14:22 AM" descr="Audio Recording Aug 10, 2021 at 11:14:22 AM">
            <a:hlinkClick r:id="" action="ppaction://media"/>
            <a:extLst>
              <a:ext uri="{FF2B5EF4-FFF2-40B4-BE49-F238E27FC236}">
                <a16:creationId xmlns:a16="http://schemas.microsoft.com/office/drawing/2014/main" id="{51A09231-6D43-EDF9-E422-2CA9D259025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253873" y="4457700"/>
            <a:ext cx="533399" cy="533399"/>
          </a:xfrm>
          <a:prstGeom prst="rect">
            <a:avLst/>
          </a:prstGeom>
        </p:spPr>
      </p:pic>
      <p:pic>
        <p:nvPicPr>
          <p:cNvPr id="40" name="Audio Recording Aug 10, 2021 at 11:14:39 AM" descr="Audio Recording Aug 10, 2021 at 11:14:39 AM">
            <a:hlinkClick r:id="" action="ppaction://media"/>
            <a:extLst>
              <a:ext uri="{FF2B5EF4-FFF2-40B4-BE49-F238E27FC236}">
                <a16:creationId xmlns:a16="http://schemas.microsoft.com/office/drawing/2014/main" id="{713878D9-5B1B-0106-0372-2FE53DFE08C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657600" y="8495801"/>
            <a:ext cx="533400" cy="533400"/>
          </a:xfrm>
          <a:prstGeom prst="rect">
            <a:avLst/>
          </a:prstGeom>
        </p:spPr>
      </p:pic>
      <p:pic>
        <p:nvPicPr>
          <p:cNvPr id="41" name="Audio Recording Aug 10, 2021 at 11:14:53 AM" descr="Audio Recording Aug 10, 2021 at 11:14:53 AM">
            <a:hlinkClick r:id="" action="ppaction://media"/>
            <a:extLst>
              <a:ext uri="{FF2B5EF4-FFF2-40B4-BE49-F238E27FC236}">
                <a16:creationId xmlns:a16="http://schemas.microsoft.com/office/drawing/2014/main" id="{8DDB9AB4-519D-787B-48EA-0E77979A05B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629400" y="8495801"/>
            <a:ext cx="533400" cy="533400"/>
          </a:xfrm>
          <a:prstGeom prst="rect">
            <a:avLst/>
          </a:prstGeom>
        </p:spPr>
      </p:pic>
      <p:pic>
        <p:nvPicPr>
          <p:cNvPr id="42" name="Audio Recording Aug 10, 2021 at 11:15:09 AM" descr="Audio Recording Aug 10, 2021 at 11:15:09 AM">
            <a:hlinkClick r:id="" action="ppaction://media"/>
            <a:extLst>
              <a:ext uri="{FF2B5EF4-FFF2-40B4-BE49-F238E27FC236}">
                <a16:creationId xmlns:a16="http://schemas.microsoft.com/office/drawing/2014/main" id="{ED669E2D-2820-BB9A-65BD-2D4B2C7B236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370340" y="8498106"/>
            <a:ext cx="533399" cy="533399"/>
          </a:xfrm>
          <a:prstGeom prst="rect">
            <a:avLst/>
          </a:prstGeom>
        </p:spPr>
      </p:pic>
      <p:pic>
        <p:nvPicPr>
          <p:cNvPr id="43" name="Audio Recording Aug 10, 2021 at 11:15:24 AM" descr="Audio Recording Aug 10, 2021 at 11:15:24 AM">
            <a:hlinkClick r:id="" action="ppaction://media"/>
            <a:extLst>
              <a:ext uri="{FF2B5EF4-FFF2-40B4-BE49-F238E27FC236}">
                <a16:creationId xmlns:a16="http://schemas.microsoft.com/office/drawing/2014/main" id="{9524AF49-59E4-29C4-AB4D-5E8682CB7305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324211" y="8495802"/>
            <a:ext cx="533399" cy="533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6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86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99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992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928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440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632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440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788" y="1029061"/>
            <a:ext cx="11720422" cy="8277437"/>
          </a:xfrm>
          <a:prstGeom prst="rect">
            <a:avLst/>
          </a:prstGeom>
        </p:spPr>
      </p:pic>
      <p:pic>
        <p:nvPicPr>
          <p:cNvPr id="12" name="Audio Recording Aug 10, 2021 at 11:15:54 AM" descr="Audio Recording Aug 10, 2021 at 11:15:54 AM">
            <a:hlinkClick r:id="" action="ppaction://media"/>
            <a:extLst>
              <a:ext uri="{FF2B5EF4-FFF2-40B4-BE49-F238E27FC236}">
                <a16:creationId xmlns:a16="http://schemas.microsoft.com/office/drawing/2014/main" id="{3ED416F0-4D6F-59F7-4A7D-CB5CF93499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657600" y="4457700"/>
            <a:ext cx="533400" cy="533400"/>
          </a:xfrm>
          <a:prstGeom prst="rect">
            <a:avLst/>
          </a:prstGeom>
        </p:spPr>
      </p:pic>
      <p:pic>
        <p:nvPicPr>
          <p:cNvPr id="13" name="Audio Recording Aug 10, 2021 at 11:16:10 AM" descr="Audio Recording Aug 10, 2021 at 11:16:10 AM">
            <a:hlinkClick r:id="" action="ppaction://media"/>
            <a:extLst>
              <a:ext uri="{FF2B5EF4-FFF2-40B4-BE49-F238E27FC236}">
                <a16:creationId xmlns:a16="http://schemas.microsoft.com/office/drawing/2014/main" id="{373C277E-C1C5-190D-5B88-8A46E0EBA0C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553200" y="4457700"/>
            <a:ext cx="533400" cy="533400"/>
          </a:xfrm>
          <a:prstGeom prst="rect">
            <a:avLst/>
          </a:prstGeom>
        </p:spPr>
      </p:pic>
      <p:pic>
        <p:nvPicPr>
          <p:cNvPr id="14" name="Audio Recording Aug 10, 2021 at 11:16:24 AM" descr="Audio Recording Aug 10, 2021 at 11:16:24 AM">
            <a:hlinkClick r:id="" action="ppaction://media"/>
            <a:extLst>
              <a:ext uri="{FF2B5EF4-FFF2-40B4-BE49-F238E27FC236}">
                <a16:creationId xmlns:a16="http://schemas.microsoft.com/office/drawing/2014/main" id="{56A40145-E105-2DFC-5C8A-030FDBCCBC2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448800" y="4457700"/>
            <a:ext cx="533400" cy="533400"/>
          </a:xfrm>
          <a:prstGeom prst="rect">
            <a:avLst/>
          </a:prstGeom>
        </p:spPr>
      </p:pic>
      <p:pic>
        <p:nvPicPr>
          <p:cNvPr id="15" name="Audio Recording Aug 10, 2021 at 11:16:39 AM" descr="Audio Recording Aug 10, 2021 at 11:16:39 AM">
            <a:hlinkClick r:id="" action="ppaction://media"/>
            <a:extLst>
              <a:ext uri="{FF2B5EF4-FFF2-40B4-BE49-F238E27FC236}">
                <a16:creationId xmlns:a16="http://schemas.microsoft.com/office/drawing/2014/main" id="{EF0A62B0-1872-8D4E-FDFD-DBCD2A8094F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250612" y="4486835"/>
            <a:ext cx="533400" cy="533400"/>
          </a:xfrm>
          <a:prstGeom prst="rect">
            <a:avLst/>
          </a:prstGeom>
        </p:spPr>
      </p:pic>
      <p:pic>
        <p:nvPicPr>
          <p:cNvPr id="16" name="Audio Recording Aug 10, 2021 at 11:16:54 AM" descr="Audio Recording Aug 10, 2021 at 11:16:54 AM">
            <a:hlinkClick r:id="" action="ppaction://media"/>
            <a:extLst>
              <a:ext uri="{FF2B5EF4-FFF2-40B4-BE49-F238E27FC236}">
                <a16:creationId xmlns:a16="http://schemas.microsoft.com/office/drawing/2014/main" id="{7B38A093-BF95-6143-80BA-5791FA253C9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657600" y="8554767"/>
            <a:ext cx="533400" cy="533400"/>
          </a:xfrm>
          <a:prstGeom prst="rect">
            <a:avLst/>
          </a:prstGeom>
        </p:spPr>
      </p:pic>
      <p:pic>
        <p:nvPicPr>
          <p:cNvPr id="17" name="Audio Recording Aug 10, 2021 at 11:17:09 AM" descr="Audio Recording Aug 10, 2021 at 11:17:09 AM">
            <a:hlinkClick r:id="" action="ppaction://media"/>
            <a:extLst>
              <a:ext uri="{FF2B5EF4-FFF2-40B4-BE49-F238E27FC236}">
                <a16:creationId xmlns:a16="http://schemas.microsoft.com/office/drawing/2014/main" id="{31235467-5D93-D28B-EC8C-4E73FD6DFE4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553200" y="8463753"/>
            <a:ext cx="533400" cy="533400"/>
          </a:xfrm>
          <a:prstGeom prst="rect">
            <a:avLst/>
          </a:prstGeom>
        </p:spPr>
      </p:pic>
      <p:pic>
        <p:nvPicPr>
          <p:cNvPr id="18" name="Audio Recording Aug 10, 2021 at 11:17:26 AM" descr="Audio Recording Aug 10, 2021 at 11:17:26 AM">
            <a:hlinkClick r:id="" action="ppaction://media"/>
            <a:extLst>
              <a:ext uri="{FF2B5EF4-FFF2-40B4-BE49-F238E27FC236}">
                <a16:creationId xmlns:a16="http://schemas.microsoft.com/office/drawing/2014/main" id="{5177572A-52C8-AE33-14DA-C1BD06E189E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448800" y="8463753"/>
            <a:ext cx="533400" cy="533400"/>
          </a:xfrm>
          <a:prstGeom prst="rect">
            <a:avLst/>
          </a:prstGeom>
        </p:spPr>
      </p:pic>
      <p:pic>
        <p:nvPicPr>
          <p:cNvPr id="19" name="Audio Recording Aug 10, 2021 at 11:17:43 AM" descr="Audio Recording Aug 10, 2021 at 11:17:43 AM">
            <a:hlinkClick r:id="" action="ppaction://media"/>
            <a:extLst>
              <a:ext uri="{FF2B5EF4-FFF2-40B4-BE49-F238E27FC236}">
                <a16:creationId xmlns:a16="http://schemas.microsoft.com/office/drawing/2014/main" id="{77EBEEF6-8D56-1776-227D-6B7956289789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330953" y="8463753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5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1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56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5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6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56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4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44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4751" y="1980649"/>
            <a:ext cx="13414849" cy="6325701"/>
          </a:xfrm>
          <a:prstGeom prst="rect">
            <a:avLst/>
          </a:prstGeom>
        </p:spPr>
      </p:pic>
      <p:pic>
        <p:nvPicPr>
          <p:cNvPr id="20" name="Audio Recording Aug 10, 2021 at 11:18:16 AM" descr="Audio Recording Aug 10, 2021 at 11:18:16 AM">
            <a:hlinkClick r:id="" action="ppaction://media"/>
            <a:extLst>
              <a:ext uri="{FF2B5EF4-FFF2-40B4-BE49-F238E27FC236}">
                <a16:creationId xmlns:a16="http://schemas.microsoft.com/office/drawing/2014/main" id="{B24E4552-99B6-C63B-D15B-D7578B1BF6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971800" y="7361703"/>
            <a:ext cx="601197" cy="601197"/>
          </a:xfrm>
          <a:prstGeom prst="rect">
            <a:avLst/>
          </a:prstGeom>
        </p:spPr>
      </p:pic>
      <p:pic>
        <p:nvPicPr>
          <p:cNvPr id="21" name="Audio Recording Aug 10, 2021 at 11:18:32 AM" descr="Audio Recording Aug 10, 2021 at 11:18:32 AM">
            <a:hlinkClick r:id="" action="ppaction://media"/>
            <a:extLst>
              <a:ext uri="{FF2B5EF4-FFF2-40B4-BE49-F238E27FC236}">
                <a16:creationId xmlns:a16="http://schemas.microsoft.com/office/drawing/2014/main" id="{B2698FF6-0FE7-7A71-B75D-196023253C1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552203" y="7361703"/>
            <a:ext cx="601197" cy="601197"/>
          </a:xfrm>
          <a:prstGeom prst="rect">
            <a:avLst/>
          </a:prstGeom>
        </p:spPr>
      </p:pic>
      <p:pic>
        <p:nvPicPr>
          <p:cNvPr id="22" name="Audio Recording Aug 10, 2021 at 11:18:44 AM" descr="Audio Recording Aug 10, 2021 at 11:18:44 AM">
            <a:hlinkClick r:id="" action="ppaction://media"/>
            <a:extLst>
              <a:ext uri="{FF2B5EF4-FFF2-40B4-BE49-F238E27FC236}">
                <a16:creationId xmlns:a16="http://schemas.microsoft.com/office/drawing/2014/main" id="{ECD7EE3E-53CE-EE04-19DD-FF08C2B531D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903029" y="7412162"/>
            <a:ext cx="601197" cy="60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2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44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54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51540D6D735D4BAE457246C73A6226" ma:contentTypeVersion="19" ma:contentTypeDescription="Create a new document." ma:contentTypeScope="" ma:versionID="f625a48e1043341a92fd857b5dda7e29">
  <xsd:schema xmlns:xsd="http://www.w3.org/2001/XMLSchema" xmlns:xs="http://www.w3.org/2001/XMLSchema" xmlns:p="http://schemas.microsoft.com/office/2006/metadata/properties" xmlns:ns1="http://schemas.microsoft.com/sharepoint/v3" xmlns:ns2="3ddef870-78e6-4e08-81ff-966b41a1dc15" xmlns:ns3="657e93d4-c665-4b58-87e4-2781e3a19857" targetNamespace="http://schemas.microsoft.com/office/2006/metadata/properties" ma:root="true" ma:fieldsID="ae1923bb0fb63bed612fb4121388faa3" ns1:_="" ns2:_="" ns3:_="">
    <xsd:import namespace="http://schemas.microsoft.com/sharepoint/v3"/>
    <xsd:import namespace="3ddef870-78e6-4e08-81ff-966b41a1dc15"/>
    <xsd:import namespace="657e93d4-c665-4b58-87e4-2781e3a198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ef870-78e6-4e08-81ff-966b41a1d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ca87873-bdaf-4156-af8e-11c8208359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7e93d4-c665-4b58-87e4-2781e3a1985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ca01315-a85b-4b92-8275-ab31f9d634e3}" ma:internalName="TaxCatchAll" ma:showField="CatchAllData" ma:web="657e93d4-c665-4b58-87e4-2781e3a198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ddef870-78e6-4e08-81ff-966b41a1dc15">
      <Terms xmlns="http://schemas.microsoft.com/office/infopath/2007/PartnerControls"/>
    </lcf76f155ced4ddcb4097134ff3c332f>
    <TaxCatchAll xmlns="657e93d4-c665-4b58-87e4-2781e3a19857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4623A93-7FF7-45A8-935E-0CC758C225E9}"/>
</file>

<file path=customXml/itemProps2.xml><?xml version="1.0" encoding="utf-8"?>
<ds:datastoreItem xmlns:ds="http://schemas.openxmlformats.org/officeDocument/2006/customXml" ds:itemID="{DEC85331-A4C2-43BA-A9E4-F2CE11E9969F}"/>
</file>

<file path=customXml/itemProps3.xml><?xml version="1.0" encoding="utf-8"?>
<ds:datastoreItem xmlns:ds="http://schemas.openxmlformats.org/officeDocument/2006/customXml" ds:itemID="{E086A339-E501-4730-B356-FEA412EDD01D}"/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78</Words>
  <Application>Microsoft Macintosh PowerPoint</Application>
  <PresentationFormat>Custom</PresentationFormat>
  <Paragraphs>12</Paragraphs>
  <Slides>5</Slides>
  <Notes>0</Notes>
  <HiddenSlides>0</HiddenSlides>
  <MMClips>19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Cooper Hewitt Bold</vt:lpstr>
      <vt:lpstr>Calibri</vt:lpstr>
      <vt:lpstr>Mali Bold</vt:lpstr>
      <vt:lpstr>Acherus Grotesque Light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DIRECTIONS</dc:title>
  <cp:lastModifiedBy>Wolf Daniel</cp:lastModifiedBy>
  <cp:revision>10</cp:revision>
  <dcterms:created xsi:type="dcterms:W3CDTF">2006-08-16T00:00:00Z</dcterms:created>
  <dcterms:modified xsi:type="dcterms:W3CDTF">2022-11-28T19:22:58Z</dcterms:modified>
  <dc:identifier>DAFRYEIHZ1c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0x010100EEE5BB2645AC654B804B4639F2278C6C</vt:lpwstr>
  </property>
</Properties>
</file>