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ja-JP" altLang="en-US" sz="9500">
                <a:solidFill>
                  <a:srgbClr val="FFFFFF"/>
                </a:solidFill>
                <a:latin typeface="Mali Bold"/>
              </a:rPr>
              <a:t>二合音</a:t>
            </a:r>
            <a:endParaRPr lang="en-US" sz="9500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4000">
                <a:solidFill>
                  <a:srgbClr val="FFFFFF"/>
                </a:solidFill>
                <a:latin typeface="Mali Bold"/>
              </a:rPr>
              <a:t>兒童及其家庭的互動活動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ja-JP" altLang="en-US" sz="6899" b="1">
                <a:solidFill>
                  <a:srgbClr val="203963"/>
                </a:solidFill>
                <a:latin typeface="Cooper Hewitt Bold"/>
              </a:rPr>
              <a:t>方向</a:t>
            </a:r>
            <a:endParaRPr lang="en-US" sz="6899" b="1" dirty="0">
              <a:solidFill>
                <a:srgbClr val="203963"/>
              </a:solidFill>
              <a:latin typeface="Cooper Hewit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36233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/>
              <a:t>二合音</a:t>
            </a:r>
            <a:endParaRPr lang="en-US" altLang="ja-JP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b="0" i="0" u="none" strike="noStrike">
                <a:effectLst/>
              </a:rPr>
              <a:t>和你的孩子坐在一起，點擊卡片，聽字母、關鍵詞和聲音。</a:t>
            </a:r>
            <a:endParaRPr lang="en-US" altLang="ja-JP" sz="2800" b="0" i="0" u="none" strike="noStrike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b="0" i="0" u="none" strike="noStrike">
                <a:effectLst/>
              </a:rPr>
              <a:t>為您的孩子重複字母、關鍵字和聲音，並要求他們在您之後重複。</a:t>
            </a:r>
            <a:endParaRPr lang="en-US" altLang="ja-JP" sz="2800" b="0" i="0" u="none" strike="noStrike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b="0" i="0" u="none" strike="noStrike">
                <a:effectLst/>
              </a:rPr>
              <a:t>問他們，「你還能想到哪些詞有這些二合字母？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93B016-5869-46EB-92C5-417B3D0F8DCE}"/>
</file>

<file path=customXml/itemProps2.xml><?xml version="1.0" encoding="utf-8"?>
<ds:datastoreItem xmlns:ds="http://schemas.openxmlformats.org/officeDocument/2006/customXml" ds:itemID="{6BB2A776-F0E9-466B-8FD0-F28EA8B1DD3C}"/>
</file>

<file path=customXml/itemProps3.xml><?xml version="1.0" encoding="utf-8"?>
<ds:datastoreItem xmlns:ds="http://schemas.openxmlformats.org/officeDocument/2006/customXml" ds:itemID="{AA20C25D-9C02-4616-902B-680B9B5F83E0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100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13</cp:revision>
  <dcterms:created xsi:type="dcterms:W3CDTF">2006-08-16T00:00:00Z</dcterms:created>
  <dcterms:modified xsi:type="dcterms:W3CDTF">2022-11-28T21:48:11Z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