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cherus Grotesque Light 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per Hewitt Bold" pitchFamily="2" charset="77"/>
      <p:regular r:id="rId13"/>
      <p:bold r:id="rId14"/>
    </p:embeddedFont>
    <p:embeddedFont>
      <p:font typeface="Mali Bold" pitchFamily="2" charset="-34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5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3.xml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2.m4a"/><Relationship Id="rId21" Type="http://schemas.openxmlformats.org/officeDocument/2006/relationships/image" Target="../media/image28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7.sv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1.sv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audio" Target="../media/media5.m4a"/><Relationship Id="rId19" Type="http://schemas.openxmlformats.org/officeDocument/2006/relationships/image" Target="../media/image26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9.svg"/><Relationship Id="rId27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1.png"/><Relationship Id="rId26" Type="http://schemas.openxmlformats.org/officeDocument/2006/relationships/image" Target="../media/image33.svg"/><Relationship Id="rId3" Type="http://schemas.microsoft.com/office/2007/relationships/media" Target="../media/media10.m4a"/><Relationship Id="rId21" Type="http://schemas.openxmlformats.org/officeDocument/2006/relationships/image" Target="../media/image28.png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32.png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image" Target="../media/image27.sv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31.svg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audio" Target="../media/media13.m4a"/><Relationship Id="rId19" Type="http://schemas.openxmlformats.org/officeDocument/2006/relationships/image" Target="../media/image26.png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29.svg"/><Relationship Id="rId27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microsoft.com/office/2007/relationships/media" Target="../media/media18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9.svg"/><Relationship Id="rId17" Type="http://schemas.openxmlformats.org/officeDocument/2006/relationships/image" Target="../media/image37.png"/><Relationship Id="rId2" Type="http://schemas.openxmlformats.org/officeDocument/2006/relationships/audio" Target="../media/media17.m4a"/><Relationship Id="rId16" Type="http://schemas.openxmlformats.org/officeDocument/2006/relationships/image" Target="../media/image33.sv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openxmlformats.org/officeDocument/2006/relationships/image" Target="../media/image28.png"/><Relationship Id="rId5" Type="http://schemas.microsoft.com/office/2007/relationships/media" Target="../media/media19.m4a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audio" Target="../media/media18.m4a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216915" y="742801"/>
            <a:ext cx="11854169" cy="6640897"/>
            <a:chOff x="0" y="0"/>
            <a:chExt cx="4009929" cy="22464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9929" cy="2246427"/>
            </a:xfrm>
            <a:custGeom>
              <a:avLst/>
              <a:gdLst/>
              <a:ahLst/>
              <a:cxnLst/>
              <a:rect l="l" t="t" r="r" b="b"/>
              <a:pathLst>
                <a:path w="4009929" h="2246427">
                  <a:moveTo>
                    <a:pt x="0" y="0"/>
                  </a:moveTo>
                  <a:lnTo>
                    <a:pt x="4009929" y="0"/>
                  </a:lnTo>
                  <a:lnTo>
                    <a:pt x="4009929" y="2246427"/>
                  </a:lnTo>
                  <a:lnTo>
                    <a:pt x="0" y="2246427"/>
                  </a:lnTo>
                  <a:close/>
                </a:path>
              </a:pathLst>
            </a:custGeom>
            <a:solidFill>
              <a:srgbClr val="91C26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50286"/>
          <a:stretch>
            <a:fillRect/>
          </a:stretch>
        </p:blipFill>
        <p:spPr>
          <a:xfrm>
            <a:off x="3216915" y="6001368"/>
            <a:ext cx="11854169" cy="43823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08637">
            <a:off x="15313726" y="6504283"/>
            <a:ext cx="2169659" cy="21459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1760"/>
          <a:stretch>
            <a:fillRect/>
          </a:stretch>
        </p:blipFill>
        <p:spPr>
          <a:xfrm>
            <a:off x="16657255" y="3581267"/>
            <a:ext cx="2137543" cy="1284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8261" b="23740"/>
          <a:stretch>
            <a:fillRect/>
          </a:stretch>
        </p:blipFill>
        <p:spPr>
          <a:xfrm>
            <a:off x="1053966" y="4900072"/>
            <a:ext cx="1141620" cy="11298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70932" y="7710628"/>
            <a:ext cx="1784906" cy="96384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773912" y="1028700"/>
            <a:ext cx="1952114" cy="9980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899377">
            <a:off x="539946" y="953723"/>
            <a:ext cx="2169659" cy="214599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216915" y="0"/>
            <a:ext cx="11854169" cy="1962017"/>
            <a:chOff x="0" y="0"/>
            <a:chExt cx="3122086" cy="5167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2086" cy="516745"/>
            </a:xfrm>
            <a:custGeom>
              <a:avLst/>
              <a:gdLst/>
              <a:ahLst/>
              <a:cxnLst/>
              <a:rect l="l" t="t" r="r" b="b"/>
              <a:pathLst>
                <a:path w="3122086" h="516745">
                  <a:moveTo>
                    <a:pt x="0" y="0"/>
                  </a:moveTo>
                  <a:lnTo>
                    <a:pt x="3122086" y="0"/>
                  </a:lnTo>
                  <a:lnTo>
                    <a:pt x="3122086" y="516745"/>
                  </a:lnTo>
                  <a:lnTo>
                    <a:pt x="0" y="516745"/>
                  </a:lnTo>
                  <a:close/>
                </a:path>
              </a:pathLst>
            </a:custGeom>
            <a:solidFill>
              <a:srgbClr val="20396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505200" y="2869583"/>
            <a:ext cx="11277599" cy="1435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2000"/>
              </a:lnSpc>
            </a:pPr>
            <a:r>
              <a:rPr lang="ar-AE" sz="9500" b="1" dirty="0">
                <a:solidFill>
                  <a:srgbClr val="FFFFFF"/>
                </a:solidFill>
                <a:latin typeface="Mali Bold"/>
              </a:rPr>
              <a:t>أصوات ديغراف</a:t>
            </a:r>
            <a:endParaRPr lang="en-US" sz="9500" b="1" dirty="0">
              <a:solidFill>
                <a:srgbClr val="FFFFFF"/>
              </a:solidFill>
              <a:latin typeface="Mali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7783427" y="110259"/>
            <a:ext cx="2721147" cy="1741498"/>
            <a:chOff x="0" y="0"/>
            <a:chExt cx="3628195" cy="2321998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000050" y="0"/>
              <a:ext cx="1628095" cy="1628095"/>
              <a:chOff x="0" y="0"/>
              <a:chExt cx="6355080" cy="63550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CFDFC"/>
              </a:solidFill>
            </p:spPr>
          </p:sp>
        </p:grp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74845" y="223567"/>
              <a:ext cx="1278505" cy="103718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1705586"/>
              <a:ext cx="3628195" cy="364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  <a:spcBef>
                  <a:spcPct val="0"/>
                </a:spcBef>
              </a:pPr>
              <a:r>
                <a:rPr lang="en-US" sz="1625" spc="76">
                  <a:solidFill>
                    <a:srgbClr val="FFFFFF"/>
                  </a:solidFill>
                  <a:latin typeface="Acherus Grotesque Light Bold"/>
                </a:rPr>
                <a:t>NYC PUBLIC SCHOOLS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3589" y="2089564"/>
              <a:ext cx="3061018" cy="232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6"/>
                </a:lnSpc>
                <a:spcBef>
                  <a:spcPct val="0"/>
                </a:spcBef>
              </a:pPr>
              <a:r>
                <a:rPr lang="en-US" sz="1011" spc="118">
                  <a:solidFill>
                    <a:srgbClr val="FFFFFF"/>
                  </a:solidFill>
                  <a:latin typeface="Acherus Grotesque Light Bold"/>
                </a:rPr>
                <a:t>LITERACY COLLABORATIVE</a:t>
              </a:r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656A010A-EE2F-2CEF-206B-D43B9B803621}"/>
              </a:ext>
            </a:extLst>
          </p:cNvPr>
          <p:cNvSpPr txBox="1"/>
          <p:nvPr/>
        </p:nvSpPr>
        <p:spPr>
          <a:xfrm>
            <a:off x="3505200" y="4407813"/>
            <a:ext cx="112776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ar-AE" sz="4000" dirty="0">
                <a:solidFill>
                  <a:srgbClr val="FFFFFF"/>
                </a:solidFill>
                <a:latin typeface="Mali Bold"/>
              </a:rPr>
              <a:t>نشاط تفاعلي للأطفال وأسرهم</a:t>
            </a:r>
            <a:endParaRPr lang="en-US" sz="4000" dirty="0">
              <a:solidFill>
                <a:srgbClr val="FFFFFF"/>
              </a:solidFill>
              <a:latin typeface="Mali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48" r="2376" b="10164"/>
          <a:stretch>
            <a:fillRect/>
          </a:stretch>
        </p:blipFill>
        <p:spPr>
          <a:xfrm rot="247948">
            <a:off x="6809685" y="647734"/>
            <a:ext cx="10092142" cy="1028527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90500" y="9258300"/>
            <a:ext cx="18669000" cy="1181100"/>
            <a:chOff x="0" y="0"/>
            <a:chExt cx="6315193" cy="399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5192" cy="399533"/>
            </a:xfrm>
            <a:custGeom>
              <a:avLst/>
              <a:gdLst/>
              <a:ahLst/>
              <a:cxnLst/>
              <a:rect l="l" t="t" r="r" b="b"/>
              <a:pathLst>
                <a:path w="6315192" h="399533">
                  <a:moveTo>
                    <a:pt x="0" y="0"/>
                  </a:moveTo>
                  <a:lnTo>
                    <a:pt x="6315192" y="0"/>
                  </a:lnTo>
                  <a:lnTo>
                    <a:pt x="6315192" y="399533"/>
                  </a:lnTo>
                  <a:lnTo>
                    <a:pt x="0" y="399533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23883" y="106971"/>
            <a:ext cx="8969249" cy="104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8279"/>
              </a:lnSpc>
            </a:pPr>
            <a:r>
              <a:rPr lang="ar-AE" sz="6899" b="1" dirty="0">
                <a:solidFill>
                  <a:srgbClr val="203963"/>
                </a:solidFill>
                <a:latin typeface="Cooper Hewitt Bold"/>
              </a:rPr>
              <a:t>اتجاهات</a:t>
            </a:r>
            <a:endParaRPr lang="en-US" sz="6899" b="1" dirty="0">
              <a:solidFill>
                <a:srgbClr val="203963"/>
              </a:solidFill>
              <a:latin typeface="Cooper Hewitt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43025" y="1986576"/>
            <a:ext cx="6318881" cy="76889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81058">
            <a:off x="749310" y="3262576"/>
            <a:ext cx="1832711" cy="1390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19437">
            <a:off x="3656442" y="1324638"/>
            <a:ext cx="1484135" cy="949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77533B-D065-905F-1678-73AE7420DEC5}"/>
              </a:ext>
            </a:extLst>
          </p:cNvPr>
          <p:cNvSpPr txBox="1"/>
          <p:nvPr/>
        </p:nvSpPr>
        <p:spPr>
          <a:xfrm rot="200018">
            <a:off x="8208126" y="3136233"/>
            <a:ext cx="729526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AE" sz="4400" b="1" dirty="0"/>
              <a:t>أصوات ديغراف</a:t>
            </a:r>
            <a:endParaRPr lang="en-US" sz="4400" b="1" dirty="0"/>
          </a:p>
          <a:p>
            <a:pPr algn="r"/>
            <a:endParaRPr lang="en-US" sz="2800" dirty="0"/>
          </a:p>
          <a:p>
            <a:pPr algn="r"/>
            <a:r>
              <a:rPr lang="ar-AE" sz="2800" b="0" i="0" u="none" strike="noStrike" dirty="0">
                <a:effectLst/>
              </a:rPr>
              <a:t>اجلس مع طفلك وانقر على البطاقة واستمع إلى الحرف (الحروف) والكلمة الرئيسية والصوت.</a:t>
            </a:r>
            <a:endParaRPr lang="en-US" sz="2800" b="0" i="0" u="none" strike="noStrike" dirty="0">
              <a:effectLst/>
            </a:endParaRPr>
          </a:p>
          <a:p>
            <a:pPr algn="r"/>
            <a:endParaRPr lang="en-US" sz="2800" dirty="0"/>
          </a:p>
          <a:p>
            <a:pPr algn="r"/>
            <a:r>
              <a:rPr lang="ar-AE" sz="2800" b="0" i="0" u="none" strike="noStrike" dirty="0">
                <a:effectLst/>
              </a:rPr>
              <a:t>كرر الحرف (الحروف) والكلمة الرئيسية والصوت لطفلك واطلب منه تكرارها بعدك.</a:t>
            </a:r>
            <a:endParaRPr lang="en-US" sz="2800" b="0" i="0" u="none" strike="noStrike" dirty="0">
              <a:effectLst/>
            </a:endParaRPr>
          </a:p>
          <a:p>
            <a:pPr algn="r"/>
            <a:endParaRPr lang="en-US" sz="2800" dirty="0"/>
          </a:p>
          <a:p>
            <a:pPr algn="r"/>
            <a:r>
              <a:rPr lang="ar-AE" sz="2800" b="0" i="0" u="none" strike="noStrike">
                <a:effectLst/>
              </a:rPr>
              <a:t>اسألهم: "ما هي الكلمات الأخرى التي يمكنك التفكير فيها والتي تحتوي على هذه الديغرافات؟"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3" cy="8277437"/>
          </a:xfrm>
          <a:prstGeom prst="rect">
            <a:avLst/>
          </a:prstGeom>
        </p:spPr>
      </p:pic>
      <p:pic>
        <p:nvPicPr>
          <p:cNvPr id="36" name="Audio Recording Aug 10, 2021 at 11:13:37 AM" descr="Audio Recording Aug 10, 2021 at 11:13:37 AM">
            <a:hlinkClick r:id="" action="ppaction://media"/>
            <a:extLst>
              <a:ext uri="{FF2B5EF4-FFF2-40B4-BE49-F238E27FC236}">
                <a16:creationId xmlns:a16="http://schemas.microsoft.com/office/drawing/2014/main" id="{C589BB06-3C49-7202-908C-F6026C892E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4457700"/>
            <a:ext cx="533400" cy="533400"/>
          </a:xfrm>
          <a:prstGeom prst="rect">
            <a:avLst/>
          </a:prstGeom>
        </p:spPr>
      </p:pic>
      <p:pic>
        <p:nvPicPr>
          <p:cNvPr id="37" name="Audio Recording Aug 10, 2021 at 11:13:54 AM" descr="Audio Recording Aug 10, 2021 at 11:13:54 AM">
            <a:hlinkClick r:id="" action="ppaction://media"/>
            <a:extLst>
              <a:ext uri="{FF2B5EF4-FFF2-40B4-BE49-F238E27FC236}">
                <a16:creationId xmlns:a16="http://schemas.microsoft.com/office/drawing/2014/main" id="{4F5F8450-AA65-37F7-7088-774B7FDBAD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9400" y="4457700"/>
            <a:ext cx="533400" cy="533400"/>
          </a:xfrm>
          <a:prstGeom prst="rect">
            <a:avLst/>
          </a:prstGeom>
        </p:spPr>
      </p:pic>
      <p:pic>
        <p:nvPicPr>
          <p:cNvPr id="38" name="Audio Recording Aug 10, 2021 at 11:14:08 AM" descr="Audio Recording Aug 10, 2021 at 11:14:08 AM">
            <a:hlinkClick r:id="" action="ppaction://media"/>
            <a:extLst>
              <a:ext uri="{FF2B5EF4-FFF2-40B4-BE49-F238E27FC236}">
                <a16:creationId xmlns:a16="http://schemas.microsoft.com/office/drawing/2014/main" id="{B2C21A69-62DE-6E73-B7DA-A44ED954D42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31212" y="4457700"/>
            <a:ext cx="533399" cy="533399"/>
          </a:xfrm>
          <a:prstGeom prst="rect">
            <a:avLst/>
          </a:prstGeom>
        </p:spPr>
      </p:pic>
      <p:pic>
        <p:nvPicPr>
          <p:cNvPr id="39" name="Audio Recording Aug 10, 2021 at 11:14:22 AM" descr="Audio Recording Aug 10, 2021 at 11:14:22 AM">
            <a:hlinkClick r:id="" action="ppaction://media"/>
            <a:extLst>
              <a:ext uri="{FF2B5EF4-FFF2-40B4-BE49-F238E27FC236}">
                <a16:creationId xmlns:a16="http://schemas.microsoft.com/office/drawing/2014/main" id="{51A09231-6D43-EDF9-E422-2CA9D259025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53873" y="4457700"/>
            <a:ext cx="533399" cy="533399"/>
          </a:xfrm>
          <a:prstGeom prst="rect">
            <a:avLst/>
          </a:prstGeom>
        </p:spPr>
      </p:pic>
      <p:pic>
        <p:nvPicPr>
          <p:cNvPr id="40" name="Audio Recording Aug 10, 2021 at 11:14:39 AM" descr="Audio Recording Aug 10, 2021 at 11:14:39 AM">
            <a:hlinkClick r:id="" action="ppaction://media"/>
            <a:extLst>
              <a:ext uri="{FF2B5EF4-FFF2-40B4-BE49-F238E27FC236}">
                <a16:creationId xmlns:a16="http://schemas.microsoft.com/office/drawing/2014/main" id="{713878D9-5B1B-0106-0372-2FE53DFE08C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8495801"/>
            <a:ext cx="533400" cy="533400"/>
          </a:xfrm>
          <a:prstGeom prst="rect">
            <a:avLst/>
          </a:prstGeom>
        </p:spPr>
      </p:pic>
      <p:pic>
        <p:nvPicPr>
          <p:cNvPr id="41" name="Audio Recording Aug 10, 2021 at 11:14:53 AM" descr="Audio Recording Aug 10, 2021 at 11:14:53 AM">
            <a:hlinkClick r:id="" action="ppaction://media"/>
            <a:extLst>
              <a:ext uri="{FF2B5EF4-FFF2-40B4-BE49-F238E27FC236}">
                <a16:creationId xmlns:a16="http://schemas.microsoft.com/office/drawing/2014/main" id="{8DDB9AB4-519D-787B-48EA-0E77979A05B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9400" y="8495801"/>
            <a:ext cx="533400" cy="533400"/>
          </a:xfrm>
          <a:prstGeom prst="rect">
            <a:avLst/>
          </a:prstGeom>
        </p:spPr>
      </p:pic>
      <p:pic>
        <p:nvPicPr>
          <p:cNvPr id="42" name="Audio Recording Aug 10, 2021 at 11:15:09 AM" descr="Audio Recording Aug 10, 2021 at 11:15:09 AM">
            <a:hlinkClick r:id="" action="ppaction://media"/>
            <a:extLst>
              <a:ext uri="{FF2B5EF4-FFF2-40B4-BE49-F238E27FC236}">
                <a16:creationId xmlns:a16="http://schemas.microsoft.com/office/drawing/2014/main" id="{ED669E2D-2820-BB9A-65BD-2D4B2C7B236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370340" y="8498106"/>
            <a:ext cx="533399" cy="533399"/>
          </a:xfrm>
          <a:prstGeom prst="rect">
            <a:avLst/>
          </a:prstGeom>
        </p:spPr>
      </p:pic>
      <p:pic>
        <p:nvPicPr>
          <p:cNvPr id="43" name="Audio Recording Aug 10, 2021 at 11:15:24 AM" descr="Audio Recording Aug 10, 2021 at 11:15:24 AM">
            <a:hlinkClick r:id="" action="ppaction://media"/>
            <a:extLst>
              <a:ext uri="{FF2B5EF4-FFF2-40B4-BE49-F238E27FC236}">
                <a16:creationId xmlns:a16="http://schemas.microsoft.com/office/drawing/2014/main" id="{9524AF49-59E4-29C4-AB4D-5E8682CB730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24211" y="8495802"/>
            <a:ext cx="533399" cy="53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6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9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99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2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44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4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788" y="1029061"/>
            <a:ext cx="11720422" cy="8277437"/>
          </a:xfrm>
          <a:prstGeom prst="rect">
            <a:avLst/>
          </a:prstGeom>
        </p:spPr>
      </p:pic>
      <p:pic>
        <p:nvPicPr>
          <p:cNvPr id="12" name="Audio Recording Aug 10, 2021 at 11:15:54 AM" descr="Audio Recording Aug 10, 2021 at 11:15:54 AM">
            <a:hlinkClick r:id="" action="ppaction://media"/>
            <a:extLst>
              <a:ext uri="{FF2B5EF4-FFF2-40B4-BE49-F238E27FC236}">
                <a16:creationId xmlns:a16="http://schemas.microsoft.com/office/drawing/2014/main" id="{3ED416F0-4D6F-59F7-4A7D-CB5CF93499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4457700"/>
            <a:ext cx="533400" cy="533400"/>
          </a:xfrm>
          <a:prstGeom prst="rect">
            <a:avLst/>
          </a:prstGeom>
        </p:spPr>
      </p:pic>
      <p:pic>
        <p:nvPicPr>
          <p:cNvPr id="13" name="Audio Recording Aug 10, 2021 at 11:16:10 AM" descr="Audio Recording Aug 10, 2021 at 11:16:10 AM">
            <a:hlinkClick r:id="" action="ppaction://media"/>
            <a:extLst>
              <a:ext uri="{FF2B5EF4-FFF2-40B4-BE49-F238E27FC236}">
                <a16:creationId xmlns:a16="http://schemas.microsoft.com/office/drawing/2014/main" id="{373C277E-C1C5-190D-5B88-8A46E0EBA0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53200" y="4457700"/>
            <a:ext cx="533400" cy="533400"/>
          </a:xfrm>
          <a:prstGeom prst="rect">
            <a:avLst/>
          </a:prstGeom>
        </p:spPr>
      </p:pic>
      <p:pic>
        <p:nvPicPr>
          <p:cNvPr id="14" name="Audio Recording Aug 10, 2021 at 11:16:24 AM" descr="Audio Recording Aug 10, 2021 at 11:16:24 AM">
            <a:hlinkClick r:id="" action="ppaction://media"/>
            <a:extLst>
              <a:ext uri="{FF2B5EF4-FFF2-40B4-BE49-F238E27FC236}">
                <a16:creationId xmlns:a16="http://schemas.microsoft.com/office/drawing/2014/main" id="{56A40145-E105-2DFC-5C8A-030FDBCCBC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48800" y="4457700"/>
            <a:ext cx="533400" cy="533400"/>
          </a:xfrm>
          <a:prstGeom prst="rect">
            <a:avLst/>
          </a:prstGeom>
        </p:spPr>
      </p:pic>
      <p:pic>
        <p:nvPicPr>
          <p:cNvPr id="15" name="Audio Recording Aug 10, 2021 at 11:16:39 AM" descr="Audio Recording Aug 10, 2021 at 11:16:39 AM">
            <a:hlinkClick r:id="" action="ppaction://media"/>
            <a:extLst>
              <a:ext uri="{FF2B5EF4-FFF2-40B4-BE49-F238E27FC236}">
                <a16:creationId xmlns:a16="http://schemas.microsoft.com/office/drawing/2014/main" id="{EF0A62B0-1872-8D4E-FDFD-DBCD2A8094F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50612" y="4486835"/>
            <a:ext cx="533400" cy="533400"/>
          </a:xfrm>
          <a:prstGeom prst="rect">
            <a:avLst/>
          </a:prstGeom>
        </p:spPr>
      </p:pic>
      <p:pic>
        <p:nvPicPr>
          <p:cNvPr id="16" name="Audio Recording Aug 10, 2021 at 11:16:54 AM" descr="Audio Recording Aug 10, 2021 at 11:16:54 AM">
            <a:hlinkClick r:id="" action="ppaction://media"/>
            <a:extLst>
              <a:ext uri="{FF2B5EF4-FFF2-40B4-BE49-F238E27FC236}">
                <a16:creationId xmlns:a16="http://schemas.microsoft.com/office/drawing/2014/main" id="{7B38A093-BF95-6143-80BA-5791FA253C9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657600" y="8554767"/>
            <a:ext cx="533400" cy="533400"/>
          </a:xfrm>
          <a:prstGeom prst="rect">
            <a:avLst/>
          </a:prstGeom>
        </p:spPr>
      </p:pic>
      <p:pic>
        <p:nvPicPr>
          <p:cNvPr id="17" name="Audio Recording Aug 10, 2021 at 11:17:09 AM" descr="Audio Recording Aug 10, 2021 at 11:17:09 AM">
            <a:hlinkClick r:id="" action="ppaction://media"/>
            <a:extLst>
              <a:ext uri="{FF2B5EF4-FFF2-40B4-BE49-F238E27FC236}">
                <a16:creationId xmlns:a16="http://schemas.microsoft.com/office/drawing/2014/main" id="{31235467-5D93-D28B-EC8C-4E73FD6DFE4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53200" y="8463753"/>
            <a:ext cx="533400" cy="533400"/>
          </a:xfrm>
          <a:prstGeom prst="rect">
            <a:avLst/>
          </a:prstGeom>
        </p:spPr>
      </p:pic>
      <p:pic>
        <p:nvPicPr>
          <p:cNvPr id="18" name="Audio Recording Aug 10, 2021 at 11:17:26 AM" descr="Audio Recording Aug 10, 2021 at 11:17:26 AM">
            <a:hlinkClick r:id="" action="ppaction://media"/>
            <a:extLst>
              <a:ext uri="{FF2B5EF4-FFF2-40B4-BE49-F238E27FC236}">
                <a16:creationId xmlns:a16="http://schemas.microsoft.com/office/drawing/2014/main" id="{5177572A-52C8-AE33-14DA-C1BD06E189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448800" y="8463753"/>
            <a:ext cx="533400" cy="533400"/>
          </a:xfrm>
          <a:prstGeom prst="rect">
            <a:avLst/>
          </a:prstGeom>
        </p:spPr>
      </p:pic>
      <p:pic>
        <p:nvPicPr>
          <p:cNvPr id="19" name="Audio Recording Aug 10, 2021 at 11:17:43 AM" descr="Audio Recording Aug 10, 2021 at 11:17:43 AM">
            <a:hlinkClick r:id="" action="ppaction://media"/>
            <a:extLst>
              <a:ext uri="{FF2B5EF4-FFF2-40B4-BE49-F238E27FC236}">
                <a16:creationId xmlns:a16="http://schemas.microsoft.com/office/drawing/2014/main" id="{77EBEEF6-8D56-1776-227D-6B795628978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30953" y="8463753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5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6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4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8"/>
          <a:srcRect l="2072" t="56137" r="45332" b="142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800000">
            <a:off x="1028700" y="1028700"/>
            <a:ext cx="16230600" cy="8792319"/>
            <a:chOff x="0" y="0"/>
            <a:chExt cx="4641060" cy="2514120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4644870" cy="2519200"/>
            </a:xfrm>
            <a:custGeom>
              <a:avLst/>
              <a:gdLst/>
              <a:ahLst/>
              <a:cxnLst/>
              <a:rect l="l" t="t" r="r" b="b"/>
              <a:pathLst>
                <a:path w="4644870" h="2519200">
                  <a:moveTo>
                    <a:pt x="4632170" y="38100"/>
                  </a:moveTo>
                  <a:cubicBezTo>
                    <a:pt x="4630900" y="34290"/>
                    <a:pt x="4630900" y="30480"/>
                    <a:pt x="4630900" y="25400"/>
                  </a:cubicBezTo>
                  <a:cubicBezTo>
                    <a:pt x="4630900" y="11430"/>
                    <a:pt x="4627090" y="6350"/>
                    <a:pt x="4613120" y="5080"/>
                  </a:cubicBezTo>
                  <a:cubicBezTo>
                    <a:pt x="4561773" y="3810"/>
                    <a:pt x="4473119" y="0"/>
                    <a:pt x="4388158" y="5080"/>
                  </a:cubicBezTo>
                  <a:cubicBezTo>
                    <a:pt x="4229319" y="12700"/>
                    <a:pt x="4074173" y="13970"/>
                    <a:pt x="3915334" y="13970"/>
                  </a:cubicBezTo>
                  <a:cubicBezTo>
                    <a:pt x="3675228" y="13970"/>
                    <a:pt x="3438815" y="10160"/>
                    <a:pt x="3198709" y="8890"/>
                  </a:cubicBezTo>
                  <a:cubicBezTo>
                    <a:pt x="3080503" y="7620"/>
                    <a:pt x="2965991" y="7620"/>
                    <a:pt x="2847785" y="8890"/>
                  </a:cubicBezTo>
                  <a:cubicBezTo>
                    <a:pt x="2718497" y="8890"/>
                    <a:pt x="2592903" y="11430"/>
                    <a:pt x="2463615" y="12700"/>
                  </a:cubicBezTo>
                  <a:cubicBezTo>
                    <a:pt x="2367573" y="13970"/>
                    <a:pt x="2275224" y="12700"/>
                    <a:pt x="2179182" y="16510"/>
                  </a:cubicBezTo>
                  <a:cubicBezTo>
                    <a:pt x="2083139" y="20320"/>
                    <a:pt x="1665724" y="20320"/>
                    <a:pt x="1569682" y="19050"/>
                  </a:cubicBezTo>
                  <a:cubicBezTo>
                    <a:pt x="1510578" y="17780"/>
                    <a:pt x="1318494" y="21590"/>
                    <a:pt x="1259390" y="21590"/>
                  </a:cubicBezTo>
                  <a:cubicBezTo>
                    <a:pt x="1181818" y="21590"/>
                    <a:pt x="1100551" y="22860"/>
                    <a:pt x="1022978" y="21590"/>
                  </a:cubicBezTo>
                  <a:cubicBezTo>
                    <a:pt x="930630" y="20320"/>
                    <a:pt x="838281" y="19050"/>
                    <a:pt x="745933" y="25400"/>
                  </a:cubicBezTo>
                  <a:cubicBezTo>
                    <a:pt x="653584" y="31750"/>
                    <a:pt x="561236" y="31750"/>
                    <a:pt x="468887" y="29210"/>
                  </a:cubicBezTo>
                  <a:cubicBezTo>
                    <a:pt x="372845" y="26670"/>
                    <a:pt x="280496" y="25400"/>
                    <a:pt x="184454" y="24130"/>
                  </a:cubicBezTo>
                  <a:cubicBezTo>
                    <a:pt x="125351" y="21590"/>
                    <a:pt x="62554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7468"/>
                    <a:pt x="3810" y="225049"/>
                    <a:pt x="2540" y="317572"/>
                  </a:cubicBezTo>
                  <a:cubicBezTo>
                    <a:pt x="1270" y="383109"/>
                    <a:pt x="2540" y="446719"/>
                    <a:pt x="2540" y="512256"/>
                  </a:cubicBezTo>
                  <a:cubicBezTo>
                    <a:pt x="3810" y="572011"/>
                    <a:pt x="5080" y="631765"/>
                    <a:pt x="6350" y="691520"/>
                  </a:cubicBezTo>
                  <a:cubicBezTo>
                    <a:pt x="7620" y="749347"/>
                    <a:pt x="6350" y="807174"/>
                    <a:pt x="7620" y="865001"/>
                  </a:cubicBezTo>
                  <a:cubicBezTo>
                    <a:pt x="8890" y="953669"/>
                    <a:pt x="10160" y="1042337"/>
                    <a:pt x="11430" y="1131005"/>
                  </a:cubicBezTo>
                  <a:cubicBezTo>
                    <a:pt x="11430" y="1163773"/>
                    <a:pt x="11430" y="2432111"/>
                    <a:pt x="11430" y="2464880"/>
                  </a:cubicBezTo>
                  <a:cubicBezTo>
                    <a:pt x="11430" y="2483640"/>
                    <a:pt x="15240" y="2487450"/>
                    <a:pt x="31750" y="2491260"/>
                  </a:cubicBezTo>
                  <a:cubicBezTo>
                    <a:pt x="43180" y="2493800"/>
                    <a:pt x="54610" y="2496340"/>
                    <a:pt x="77330" y="2497610"/>
                  </a:cubicBezTo>
                  <a:cubicBezTo>
                    <a:pt x="228781" y="2498880"/>
                    <a:pt x="380233" y="2500150"/>
                    <a:pt x="531684" y="2500150"/>
                  </a:cubicBezTo>
                  <a:cubicBezTo>
                    <a:pt x="564930" y="2500150"/>
                    <a:pt x="598175" y="2500150"/>
                    <a:pt x="631421" y="2500150"/>
                  </a:cubicBezTo>
                  <a:cubicBezTo>
                    <a:pt x="738545" y="2501420"/>
                    <a:pt x="841975" y="2505230"/>
                    <a:pt x="949100" y="2502690"/>
                  </a:cubicBezTo>
                  <a:cubicBezTo>
                    <a:pt x="1063612" y="2500150"/>
                    <a:pt x="1181818" y="2501420"/>
                    <a:pt x="1296330" y="2502690"/>
                  </a:cubicBezTo>
                  <a:cubicBezTo>
                    <a:pt x="1433006" y="2503960"/>
                    <a:pt x="2027730" y="2503960"/>
                    <a:pt x="2164406" y="2503960"/>
                  </a:cubicBezTo>
                  <a:cubicBezTo>
                    <a:pt x="2278918" y="2505230"/>
                    <a:pt x="2393430" y="2503960"/>
                    <a:pt x="2507943" y="2505230"/>
                  </a:cubicBezTo>
                  <a:cubicBezTo>
                    <a:pt x="2592903" y="2505230"/>
                    <a:pt x="2677864" y="2507770"/>
                    <a:pt x="2762825" y="2506500"/>
                  </a:cubicBezTo>
                  <a:cubicBezTo>
                    <a:pt x="2940134" y="2506500"/>
                    <a:pt x="3117443" y="2503960"/>
                    <a:pt x="3294752" y="2505230"/>
                  </a:cubicBezTo>
                  <a:cubicBezTo>
                    <a:pt x="3564410" y="2506500"/>
                    <a:pt x="3834067" y="2510310"/>
                    <a:pt x="4103725" y="2512850"/>
                  </a:cubicBezTo>
                  <a:cubicBezTo>
                    <a:pt x="4192379" y="2514120"/>
                    <a:pt x="4281034" y="2512850"/>
                    <a:pt x="4369689" y="2511580"/>
                  </a:cubicBezTo>
                  <a:cubicBezTo>
                    <a:pt x="4447261" y="2510310"/>
                    <a:pt x="4524834" y="2510310"/>
                    <a:pt x="4596610" y="2516660"/>
                  </a:cubicBezTo>
                  <a:cubicBezTo>
                    <a:pt x="4609310" y="2519200"/>
                    <a:pt x="4618200" y="2512850"/>
                    <a:pt x="4619470" y="2498880"/>
                  </a:cubicBezTo>
                  <a:cubicBezTo>
                    <a:pt x="4620740" y="2483640"/>
                    <a:pt x="4622010" y="2468400"/>
                    <a:pt x="4622010" y="2443677"/>
                  </a:cubicBezTo>
                  <a:cubicBezTo>
                    <a:pt x="4624550" y="2378139"/>
                    <a:pt x="4627090" y="1077033"/>
                    <a:pt x="4629629" y="1011496"/>
                  </a:cubicBezTo>
                  <a:cubicBezTo>
                    <a:pt x="4630900" y="986437"/>
                    <a:pt x="4630900" y="961379"/>
                    <a:pt x="4630900" y="938248"/>
                  </a:cubicBezTo>
                  <a:cubicBezTo>
                    <a:pt x="4632170" y="872711"/>
                    <a:pt x="4633440" y="807174"/>
                    <a:pt x="4634710" y="739709"/>
                  </a:cubicBezTo>
                  <a:cubicBezTo>
                    <a:pt x="4635979" y="662606"/>
                    <a:pt x="4635979" y="587431"/>
                    <a:pt x="4635979" y="510329"/>
                  </a:cubicBezTo>
                  <a:cubicBezTo>
                    <a:pt x="4635979" y="485270"/>
                    <a:pt x="4637250" y="460212"/>
                    <a:pt x="4637250" y="437081"/>
                  </a:cubicBezTo>
                  <a:cubicBezTo>
                    <a:pt x="4637250" y="373472"/>
                    <a:pt x="4635979" y="311789"/>
                    <a:pt x="4637250" y="248180"/>
                  </a:cubicBezTo>
                  <a:cubicBezTo>
                    <a:pt x="4641060" y="182643"/>
                    <a:pt x="4644870" y="90120"/>
                    <a:pt x="4632170" y="381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3035" y="9258300"/>
            <a:ext cx="18674069" cy="1125438"/>
            <a:chOff x="0" y="0"/>
            <a:chExt cx="6316907" cy="3807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16907" cy="380704"/>
            </a:xfrm>
            <a:custGeom>
              <a:avLst/>
              <a:gdLst/>
              <a:ahLst/>
              <a:cxnLst/>
              <a:rect l="l" t="t" r="r" b="b"/>
              <a:pathLst>
                <a:path w="6316907" h="380704">
                  <a:moveTo>
                    <a:pt x="0" y="0"/>
                  </a:moveTo>
                  <a:lnTo>
                    <a:pt x="6316907" y="0"/>
                  </a:lnTo>
                  <a:lnTo>
                    <a:pt x="6316907" y="380704"/>
                  </a:lnTo>
                  <a:lnTo>
                    <a:pt x="0" y="380704"/>
                  </a:lnTo>
                  <a:close/>
                </a:path>
              </a:pathLst>
            </a:custGeom>
            <a:solidFill>
              <a:srgbClr val="2039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8026">
            <a:off x="370857" y="-423972"/>
            <a:ext cx="948888" cy="3649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60670">
            <a:off x="15545748" y="7848929"/>
            <a:ext cx="2438220" cy="39441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503094" y="6397854"/>
            <a:ext cx="1784906" cy="9638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75961" y="249628"/>
            <a:ext cx="1271836" cy="15581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B36F9-DB1C-855D-AB4E-BD9E8D77A3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4751" y="1980649"/>
            <a:ext cx="13414849" cy="6325701"/>
          </a:xfrm>
          <a:prstGeom prst="rect">
            <a:avLst/>
          </a:prstGeom>
        </p:spPr>
      </p:pic>
      <p:pic>
        <p:nvPicPr>
          <p:cNvPr id="20" name="Audio Recording Aug 10, 2021 at 11:18:16 AM" descr="Audio Recording Aug 10, 2021 at 11:18:16 AM">
            <a:hlinkClick r:id="" action="ppaction://media"/>
            <a:extLst>
              <a:ext uri="{FF2B5EF4-FFF2-40B4-BE49-F238E27FC236}">
                <a16:creationId xmlns:a16="http://schemas.microsoft.com/office/drawing/2014/main" id="{B24E4552-99B6-C63B-D15B-D7578B1BF6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971800" y="7361703"/>
            <a:ext cx="601197" cy="601197"/>
          </a:xfrm>
          <a:prstGeom prst="rect">
            <a:avLst/>
          </a:prstGeom>
        </p:spPr>
      </p:pic>
      <p:pic>
        <p:nvPicPr>
          <p:cNvPr id="21" name="Audio Recording Aug 10, 2021 at 11:18:32 AM" descr="Audio Recording Aug 10, 2021 at 11:18:32 AM">
            <a:hlinkClick r:id="" action="ppaction://media"/>
            <a:extLst>
              <a:ext uri="{FF2B5EF4-FFF2-40B4-BE49-F238E27FC236}">
                <a16:creationId xmlns:a16="http://schemas.microsoft.com/office/drawing/2014/main" id="{B2698FF6-0FE7-7A71-B75D-196023253C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52203" y="7361703"/>
            <a:ext cx="601197" cy="601197"/>
          </a:xfrm>
          <a:prstGeom prst="rect">
            <a:avLst/>
          </a:prstGeom>
        </p:spPr>
      </p:pic>
      <p:pic>
        <p:nvPicPr>
          <p:cNvPr id="22" name="Audio Recording Aug 10, 2021 at 11:18:44 AM" descr="Audio Recording Aug 10, 2021 at 11:18:44 AM">
            <a:hlinkClick r:id="" action="ppaction://media"/>
            <a:extLst>
              <a:ext uri="{FF2B5EF4-FFF2-40B4-BE49-F238E27FC236}">
                <a16:creationId xmlns:a16="http://schemas.microsoft.com/office/drawing/2014/main" id="{ECD7EE3E-53CE-EE04-19DD-FF08C2B531D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903029" y="7412162"/>
            <a:ext cx="601197" cy="6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4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1540D6D735D4BAE457246C73A6226" ma:contentTypeVersion="19" ma:contentTypeDescription="Create a new document." ma:contentTypeScope="" ma:versionID="f625a48e1043341a92fd857b5dda7e29">
  <xsd:schema xmlns:xsd="http://www.w3.org/2001/XMLSchema" xmlns:xs="http://www.w3.org/2001/XMLSchema" xmlns:p="http://schemas.microsoft.com/office/2006/metadata/properties" xmlns:ns1="http://schemas.microsoft.com/sharepoint/v3" xmlns:ns2="3ddef870-78e6-4e08-81ff-966b41a1dc15" xmlns:ns3="657e93d4-c665-4b58-87e4-2781e3a19857" targetNamespace="http://schemas.microsoft.com/office/2006/metadata/properties" ma:root="true" ma:fieldsID="ae1923bb0fb63bed612fb4121388faa3" ns1:_="" ns2:_="" ns3:_="">
    <xsd:import namespace="http://schemas.microsoft.com/sharepoint/v3"/>
    <xsd:import namespace="3ddef870-78e6-4e08-81ff-966b41a1dc15"/>
    <xsd:import namespace="657e93d4-c665-4b58-87e4-2781e3a19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ef870-78e6-4e08-81ff-966b41a1d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a87873-bdaf-4156-af8e-11c820835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3d4-c665-4b58-87e4-2781e3a1985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a01315-a85b-4b92-8275-ab31f9d634e3}" ma:internalName="TaxCatchAll" ma:showField="CatchAllData" ma:web="657e93d4-c665-4b58-87e4-2781e3a19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def870-78e6-4e08-81ff-966b41a1dc15">
      <Terms xmlns="http://schemas.microsoft.com/office/infopath/2007/PartnerControls"/>
    </lcf76f155ced4ddcb4097134ff3c332f>
    <TaxCatchAll xmlns="657e93d4-c665-4b58-87e4-2781e3a19857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D6E9340-ADB7-487D-96EC-C2719F9E8436}"/>
</file>

<file path=customXml/itemProps2.xml><?xml version="1.0" encoding="utf-8"?>
<ds:datastoreItem xmlns:ds="http://schemas.openxmlformats.org/officeDocument/2006/customXml" ds:itemID="{9D73E907-7080-48B6-80C2-40B5FB6596F7}"/>
</file>

<file path=customXml/itemProps3.xml><?xml version="1.0" encoding="utf-8"?>
<ds:datastoreItem xmlns:ds="http://schemas.openxmlformats.org/officeDocument/2006/customXml" ds:itemID="{8C0F4C65-F64D-4E6B-95EE-2AE77106807B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61</Words>
  <Application>Microsoft Macintosh PowerPoint</Application>
  <PresentationFormat>Custom</PresentationFormat>
  <Paragraphs>12</Paragraphs>
  <Slides>5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Cooper Hewitt Bold</vt:lpstr>
      <vt:lpstr>Calibri</vt:lpstr>
      <vt:lpstr>Mali Bold</vt:lpstr>
      <vt:lpstr>Acherus Grotesque Light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cp:lastModifiedBy>Wolf Daniel</cp:lastModifiedBy>
  <cp:revision>13</cp:revision>
  <dcterms:created xsi:type="dcterms:W3CDTF">2006-08-16T00:00:00Z</dcterms:created>
  <dcterms:modified xsi:type="dcterms:W3CDTF">2022-11-28T21:38:42Z</dcterms:modified>
  <dc:identifier>DAFRYEIHZ1c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0x010100EEE5BB2645AC654B804B4639F2278C6C</vt:lpwstr>
  </property>
</Properties>
</file>