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32F8B-EFC4-48F9-9FCB-456508E2A904}" v="8" dt="2023-12-19T15:55:33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7BA32F8B-EFC4-48F9-9FCB-456508E2A904}"/>
    <pc:docChg chg="modSld">
      <pc:chgData name="Wolf Daniel" userId="6c5711b8-578f-4d36-989d-6d05a51a5dc1" providerId="ADAL" clId="{7BA32F8B-EFC4-48F9-9FCB-456508E2A904}" dt="2023-12-21T16:56:48.682" v="1172" actId="27784"/>
      <pc:docMkLst>
        <pc:docMk/>
      </pc:docMkLst>
      <pc:sldChg chg="modSp mod">
        <pc:chgData name="Wolf Daniel" userId="6c5711b8-578f-4d36-989d-6d05a51a5dc1" providerId="ADAL" clId="{7BA32F8B-EFC4-48F9-9FCB-456508E2A904}" dt="2023-12-19T15:55:02.886" v="1138" actId="33553"/>
        <pc:sldMkLst>
          <pc:docMk/>
          <pc:sldMk cId="0" sldId="256"/>
        </pc:sldMkLst>
        <pc:spChg chg="mod">
          <ac:chgData name="Wolf Daniel" userId="6c5711b8-578f-4d36-989d-6d05a51a5dc1" providerId="ADAL" clId="{7BA32F8B-EFC4-48F9-9FCB-456508E2A904}" dt="2023-12-19T15:55:02.886" v="1138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7BA32F8B-EFC4-48F9-9FCB-456508E2A904}" dt="2023-12-19T15:50:25.483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BA32F8B-EFC4-48F9-9FCB-456508E2A904}" dt="2023-12-19T15:50:27.821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7BA32F8B-EFC4-48F9-9FCB-456508E2A904}" dt="2023-12-19T15:50:53.122" v="90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7BA32F8B-EFC4-48F9-9FCB-456508E2A904}" dt="2023-12-19T15:51:00.725" v="146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7BA32F8B-EFC4-48F9-9FCB-456508E2A904}" dt="2023-12-19T15:50:21.442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0:36.898" v="83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0:42.314" v="84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0:44.136" v="85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0:46.186" v="86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0:48.273" v="87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0:49.929" v="88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0:51.535" v="89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7BA32F8B-EFC4-48F9-9FCB-456508E2A904}" dt="2023-12-19T15:55:04.812" v="1139" actId="33553"/>
        <pc:sldMkLst>
          <pc:docMk/>
          <pc:sldMk cId="0" sldId="257"/>
        </pc:sldMkLst>
        <pc:spChg chg="mod">
          <ac:chgData name="Wolf Daniel" userId="6c5711b8-578f-4d36-989d-6d05a51a5dc1" providerId="ADAL" clId="{7BA32F8B-EFC4-48F9-9FCB-456508E2A904}" dt="2023-12-19T15:55:04.812" v="1139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7BA32F8B-EFC4-48F9-9FCB-456508E2A904}" dt="2023-12-19T15:51:20.132" v="169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7BA32F8B-EFC4-48F9-9FCB-456508E2A904}" dt="2023-12-19T15:51:11.163" v="150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1:16.513" v="168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1:33.786" v="307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1:37.551" v="308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1:43.070" v="309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7BA32F8B-EFC4-48F9-9FCB-456508E2A904}" dt="2023-12-21T16:55:47.764" v="1158" actId="27784"/>
        <pc:sldMkLst>
          <pc:docMk/>
          <pc:sldMk cId="0" sldId="258"/>
        </pc:sldMkLst>
        <pc:spChg chg="add del mod">
          <ac:chgData name="Wolf Daniel" userId="6c5711b8-578f-4d36-989d-6d05a51a5dc1" providerId="ADAL" clId="{7BA32F8B-EFC4-48F9-9FCB-456508E2A904}" dt="2023-12-19T15:55:07.605" v="1141"/>
          <ac:spMkLst>
            <pc:docMk/>
            <pc:sldMk cId="0" sldId="258"/>
            <ac:spMk id="12" creationId="{C032A821-3DE7-F1EA-F81A-64E3B182F5D1}"/>
          </ac:spMkLst>
        </pc:spChg>
        <pc:spChg chg="add mod">
          <ac:chgData name="Wolf Daniel" userId="6c5711b8-578f-4d36-989d-6d05a51a5dc1" providerId="ADAL" clId="{7BA32F8B-EFC4-48F9-9FCB-456508E2A904}" dt="2023-12-19T15:55:14.287" v="1142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7BA32F8B-EFC4-48F9-9FCB-456508E2A904}" dt="2023-12-19T15:51:51.257" v="311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BA32F8B-EFC4-48F9-9FCB-456508E2A904}" dt="2023-12-19T15:51:54.550" v="312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7BA32F8B-EFC4-48F9-9FCB-456508E2A904}" dt="2023-12-19T15:51:45.283" v="310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1:58.538" v="324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2:04.144" v="334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2:07.736" v="335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2:13.725" v="353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2:45.449" v="589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7BA32F8B-EFC4-48F9-9FCB-456508E2A904}" dt="2023-12-21T16:55:19.935" v="1151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7BA32F8B-EFC4-48F9-9FCB-456508E2A904}" dt="2023-12-21T16:55:23.474" v="1152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7BA32F8B-EFC4-48F9-9FCB-456508E2A904}" dt="2023-12-21T16:55:26.998" v="1153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7BA32F8B-EFC4-48F9-9FCB-456508E2A904}" dt="2023-12-21T16:55:30.468" v="1154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7BA32F8B-EFC4-48F9-9FCB-456508E2A904}" dt="2023-12-21T16:55:34.792" v="1155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7BA32F8B-EFC4-48F9-9FCB-456508E2A904}" dt="2023-12-21T16:55:38.488" v="1156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7BA32F8B-EFC4-48F9-9FCB-456508E2A904}" dt="2023-12-21T16:55:43.317" v="1157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7BA32F8B-EFC4-48F9-9FCB-456508E2A904}" dt="2023-12-21T16:55:47.764" v="1158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7BA32F8B-EFC4-48F9-9FCB-456508E2A904}" dt="2023-12-21T16:56:22.980" v="1166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7BA32F8B-EFC4-48F9-9FCB-456508E2A904}" dt="2023-12-19T15:55:17.750" v="1144"/>
          <ac:spMkLst>
            <pc:docMk/>
            <pc:sldMk cId="1944678796" sldId="259"/>
            <ac:spMk id="20" creationId="{5E0684DE-37C2-9266-09EB-5AFD9163C5E2}"/>
          </ac:spMkLst>
        </pc:spChg>
        <pc:spChg chg="add mod">
          <ac:chgData name="Wolf Daniel" userId="6c5711b8-578f-4d36-989d-6d05a51a5dc1" providerId="ADAL" clId="{7BA32F8B-EFC4-48F9-9FCB-456508E2A904}" dt="2023-12-19T15:55:24.089" v="1146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7BA32F8B-EFC4-48F9-9FCB-456508E2A904}" dt="2023-12-19T15:53:03.153" v="594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BA32F8B-EFC4-48F9-9FCB-456508E2A904}" dt="2023-12-19T15:53:05.197" v="595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7BA32F8B-EFC4-48F9-9FCB-456508E2A904}" dt="2023-12-19T15:52:59.955" v="593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3:09.713" v="607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3:15.528" v="617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3:18.857" v="618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3:23.800" v="652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3:53.023" v="894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7BA32F8B-EFC4-48F9-9FCB-456508E2A904}" dt="2023-12-21T16:55:52.909" v="1159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7BA32F8B-EFC4-48F9-9FCB-456508E2A904}" dt="2023-12-21T16:55:57.660" v="1160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7BA32F8B-EFC4-48F9-9FCB-456508E2A904}" dt="2023-12-21T16:56:01.023" v="1161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7BA32F8B-EFC4-48F9-9FCB-456508E2A904}" dt="2023-12-21T16:56:07.117" v="1162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7BA32F8B-EFC4-48F9-9FCB-456508E2A904}" dt="2023-12-21T16:56:11.157" v="1163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7BA32F8B-EFC4-48F9-9FCB-456508E2A904}" dt="2023-12-21T16:56:15.484" v="1164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7BA32F8B-EFC4-48F9-9FCB-456508E2A904}" dt="2023-12-21T16:56:19.108" v="1165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7BA32F8B-EFC4-48F9-9FCB-456508E2A904}" dt="2023-12-21T16:56:22.980" v="1166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7BA32F8B-EFC4-48F9-9FCB-456508E2A904}" dt="2023-12-21T16:56:48.682" v="1172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7BA32F8B-EFC4-48F9-9FCB-456508E2A904}" dt="2023-12-19T15:55:28.236" v="1148"/>
          <ac:spMkLst>
            <pc:docMk/>
            <pc:sldMk cId="3753460758" sldId="260"/>
            <ac:spMk id="12" creationId="{76A1D3D7-F9DD-A174-9983-C5FD00FED133}"/>
          </ac:spMkLst>
        </pc:spChg>
        <pc:spChg chg="add mod">
          <ac:chgData name="Wolf Daniel" userId="6c5711b8-578f-4d36-989d-6d05a51a5dc1" providerId="ADAL" clId="{7BA32F8B-EFC4-48F9-9FCB-456508E2A904}" dt="2023-12-19T15:55:33.454" v="1150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7BA32F8B-EFC4-48F9-9FCB-456508E2A904}" dt="2023-12-19T15:54:06.863" v="899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BA32F8B-EFC4-48F9-9FCB-456508E2A904}" dt="2023-12-19T15:54:09.419" v="900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7BA32F8B-EFC4-48F9-9FCB-456508E2A904}" dt="2023-12-19T15:54:02.352" v="898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4:13.138" v="912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4:19.047" v="922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4:23.120" v="923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4:26.745" v="941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7BA32F8B-EFC4-48F9-9FCB-456508E2A904}" dt="2023-12-19T15:54:56.219" v="1137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7BA32F8B-EFC4-48F9-9FCB-456508E2A904}" dt="2023-12-21T16:56:29.311" v="1167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7BA32F8B-EFC4-48F9-9FCB-456508E2A904}" dt="2023-12-21T16:56:33.234" v="1168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7BA32F8B-EFC4-48F9-9FCB-456508E2A904}" dt="2023-12-21T16:56:36.789" v="1169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7BA32F8B-EFC4-48F9-9FCB-456508E2A904}" dt="2023-12-21T16:56:40.547" v="1170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7BA32F8B-EFC4-48F9-9FCB-456508E2A904}" dt="2023-12-21T16:56:44.270" v="1171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7BA32F8B-EFC4-48F9-9FCB-456508E2A904}" dt="2023-12-21T16:56:48.682" v="1172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7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2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9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2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8.vtt"/><Relationship Id="rId30" Type="http://schemas.microsoft.com/office/2017/04/relationships/track" Target="../media/track21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تشبیہہ کی آوازیں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AE" sz="4000" dirty="0">
                <a:solidFill>
                  <a:srgbClr val="FFFFFF"/>
                </a:solidFill>
                <a:latin typeface="Mali Bold"/>
              </a:rPr>
              <a:t>بچوں اور ان کے خاندانوں کے لئے ایک انٹرایکٹو سرگرمی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سمتیں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128106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400" b="1" dirty="0"/>
              <a:t>تشبیہہ کی آوازیں</a:t>
            </a:r>
            <a:endParaRPr lang="en-US" sz="4400" b="1" dirty="0"/>
          </a:p>
          <a:p>
            <a:pPr algn="r"/>
            <a:endParaRPr lang="en-US" sz="2800" dirty="0"/>
          </a:p>
          <a:p>
            <a:pPr algn="r"/>
            <a:r>
              <a:rPr lang="ar-AE" sz="2800" dirty="0"/>
              <a:t>اپنے بچے کے ساتھ بیٹھیں اور کارڈ پر کلک کریں اور خط (زبانیں) ، مطلوبہ الفاظ اور آواز سنیں۔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ar-AE" sz="2800" dirty="0"/>
              <a:t>اپنے بچے کے لئے خط (خط)، مطلوبہ الفاظ، اور آواز کو دہرائیں اور ان سے آپ کے بعد اسے دہرانے کے لئے کہیں.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ar-AE" sz="2800" dirty="0"/>
              <a:t>ان سے پوچھیں، "آپ کون سے الفاظ کے بارے میں سوچ سکتے ہیں جن میں یہ الفاظ ہیں؟"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FC0AEA1-3D30-4BAF-AFDA-620D42B7F7C9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91763A4-2358-459D-BF10-B894AED1FEC0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63F11F1-5626-46B1-BDF0-D6D8A2D40139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DF31E07-E039-406A-9A55-668F883CACA2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5F5FDCE-BECB-4119-8403-CD40BC4C9315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3799DD3-1B1C-485F-AE82-A6D18271CE1D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07A7F73-8CDC-4C65-8068-28776B86DD37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9C1FF86-0B25-4CF9-B203-01A32DF6C173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103" y="9196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1 </a:t>
            </a:r>
            <a:r>
              <a:rPr lang="ar-AE" b="1" dirty="0">
                <a:solidFill>
                  <a:schemeClr val="bg1"/>
                </a:solidFill>
              </a:rPr>
              <a:t>صفحہ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B6FF5A6-8D37-46E4-9904-0F9403F5B852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898621C-91E7-42D3-A471-8AAC9939F5F8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929B11A-2F40-4170-AEBB-1ED5ECF702C7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4F8DEF0-6EA8-4594-BD2B-58F12F68429C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4296467-5FE9-4B61-A5F0-A3BDD6A0AE91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2F090C0-3724-4623-ACF7-645EC52A02F9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00C127C-72F4-404A-81C4-5BB313759E46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7CCD9D6-844E-4B71-8F28-05C839AC60DE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677" y="9210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2 </a:t>
            </a:r>
            <a:r>
              <a:rPr lang="ar-AE" b="1" dirty="0">
                <a:solidFill>
                  <a:schemeClr val="bg1"/>
                </a:solidFill>
              </a:rPr>
              <a:t>صفحہ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D6CC24F-3F0E-4DDC-BD36-11F79120307B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E04FF87-88EF-4264-B592-19D05CCD43FF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0D0EC38-EC55-4C56-A515-AE0FCD79E047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CFC6AA9-780F-4F91-85A3-51F760A53458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8C7CDB0-1BF1-4815-A6DE-A46E1440836E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79EE131-42DA-4BC8-AD0F-9D3EA2E414BF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124" y="9222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3 </a:t>
            </a:r>
            <a:r>
              <a:rPr lang="ar-AE" b="1" dirty="0">
                <a:solidFill>
                  <a:schemeClr val="bg1"/>
                </a:solidFill>
              </a:rPr>
              <a:t>صفحہ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8AFE6-F967-4769-A248-AE60BF5ACEB6}"/>
</file>

<file path=customXml/itemProps2.xml><?xml version="1.0" encoding="utf-8"?>
<ds:datastoreItem xmlns:ds="http://schemas.openxmlformats.org/officeDocument/2006/customXml" ds:itemID="{19EBD550-091E-4E62-95EC-B380BB3466ED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98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Mali Bold</vt:lpstr>
      <vt:lpstr>Acherus Grotesque Light Bold</vt:lpstr>
      <vt:lpstr>Calibri</vt:lpstr>
      <vt:lpstr>Arial</vt:lpstr>
      <vt:lpstr>Cooper Hewitt Bold</vt:lpstr>
      <vt:lpstr>Office Theme</vt:lpstr>
      <vt:lpstr>تشبیہہ کی آوازیں</vt:lpstr>
      <vt:lpstr>سمتیں</vt:lpstr>
      <vt:lpstr>1 صفحہ</vt:lpstr>
      <vt:lpstr>2 صفحہ</vt:lpstr>
      <vt:lpstr>3 صفحہ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9</cp:revision>
  <dcterms:created xsi:type="dcterms:W3CDTF">2006-08-16T00:00:00Z</dcterms:created>
  <dcterms:modified xsi:type="dcterms:W3CDTF">2023-12-21T16:56:57Z</dcterms:modified>
  <dc:identifier>DAFRYEIHZ1c</dc:identifier>
</cp:coreProperties>
</file>