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anose="020B0604020202020204" charset="0"/>
      <p:regular r:id="rId13"/>
      <p:bold r:id="rId14"/>
    </p:embeddedFont>
    <p:embeddedFont>
      <p:font typeface="Mali Bold" panose="020B0604020202020204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2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5FDFBAC1-27A5-7F49-BE4B-3B87D3EC3326}"/>
    <pc:docChg chg="modSld">
      <pc:chgData name="Wolf Daniel" userId="6c5711b8-578f-4d36-989d-6d05a51a5dc1" providerId="ADAL" clId="{5FDFBAC1-27A5-7F49-BE4B-3B87D3EC3326}" dt="2023-12-20T17:29:04.168" v="2"/>
      <pc:docMkLst>
        <pc:docMk/>
      </pc:docMkLst>
      <pc:sldChg chg="modSp mod">
        <pc:chgData name="Wolf Daniel" userId="6c5711b8-578f-4d36-989d-6d05a51a5dc1" providerId="ADAL" clId="{5FDFBAC1-27A5-7F49-BE4B-3B87D3EC3326}" dt="2023-12-20T17:28:58.911" v="0"/>
        <pc:sldMkLst>
          <pc:docMk/>
          <pc:sldMk cId="0" sldId="258"/>
        </pc:sldMkLst>
        <pc:spChg chg="mod">
          <ac:chgData name="Wolf Daniel" userId="6c5711b8-578f-4d36-989d-6d05a51a5dc1" providerId="ADAL" clId="{5FDFBAC1-27A5-7F49-BE4B-3B87D3EC3326}" dt="2023-12-20T17:28:58.911" v="0"/>
          <ac:spMkLst>
            <pc:docMk/>
            <pc:sldMk cId="0" sldId="258"/>
            <ac:spMk id="13" creationId="{88B66306-64AA-52A9-82F3-3009C6FA7F01}"/>
          </ac:spMkLst>
        </pc:spChg>
      </pc:sldChg>
      <pc:sldChg chg="modSp mod">
        <pc:chgData name="Wolf Daniel" userId="6c5711b8-578f-4d36-989d-6d05a51a5dc1" providerId="ADAL" clId="{5FDFBAC1-27A5-7F49-BE4B-3B87D3EC3326}" dt="2023-12-20T17:29:01.739" v="1"/>
        <pc:sldMkLst>
          <pc:docMk/>
          <pc:sldMk cId="1944678796" sldId="259"/>
        </pc:sldMkLst>
        <pc:spChg chg="mod">
          <ac:chgData name="Wolf Daniel" userId="6c5711b8-578f-4d36-989d-6d05a51a5dc1" providerId="ADAL" clId="{5FDFBAC1-27A5-7F49-BE4B-3B87D3EC3326}" dt="2023-12-20T17:29:01.739" v="1"/>
          <ac:spMkLst>
            <pc:docMk/>
            <pc:sldMk cId="1944678796" sldId="259"/>
            <ac:spMk id="21" creationId="{88B66306-64AA-52A9-82F3-3009C6FA7F01}"/>
          </ac:spMkLst>
        </pc:spChg>
      </pc:sldChg>
      <pc:sldChg chg="modSp mod">
        <pc:chgData name="Wolf Daniel" userId="6c5711b8-578f-4d36-989d-6d05a51a5dc1" providerId="ADAL" clId="{5FDFBAC1-27A5-7F49-BE4B-3B87D3EC3326}" dt="2023-12-20T17:29:04.168" v="2"/>
        <pc:sldMkLst>
          <pc:docMk/>
          <pc:sldMk cId="3753460758" sldId="260"/>
        </pc:sldMkLst>
        <pc:spChg chg="mod">
          <ac:chgData name="Wolf Daniel" userId="6c5711b8-578f-4d36-989d-6d05a51a5dc1" providerId="ADAL" clId="{5FDFBAC1-27A5-7F49-BE4B-3B87D3EC3326}" dt="2023-12-20T17:29:04.168" v="2"/>
          <ac:spMkLst>
            <pc:docMk/>
            <pc:sldMk cId="3753460758" sldId="260"/>
            <ac:spMk id="13" creationId="{88B66306-64AA-52A9-82F3-3009C6FA7F01}"/>
          </ac:spMkLst>
        </pc:spChg>
      </pc:sldChg>
    </pc:docChg>
  </pc:docChgLst>
  <pc:docChgLst>
    <pc:chgData name="Wolf Daniel" userId="6c5711b8-578f-4d36-989d-6d05a51a5dc1" providerId="ADAL" clId="{5A10E3DA-5B92-44B4-86E1-D61E0356AFDB}"/>
    <pc:docChg chg="modSld">
      <pc:chgData name="Wolf Daniel" userId="6c5711b8-578f-4d36-989d-6d05a51a5dc1" providerId="ADAL" clId="{5A10E3DA-5B92-44B4-86E1-D61E0356AFDB}" dt="2023-12-21T16:54:38.258" v="1186" actId="27784"/>
      <pc:docMkLst>
        <pc:docMk/>
      </pc:docMkLst>
      <pc:sldChg chg="modSp mod">
        <pc:chgData name="Wolf Daniel" userId="6c5711b8-578f-4d36-989d-6d05a51a5dc1" providerId="ADAL" clId="{5A10E3DA-5B92-44B4-86E1-D61E0356AFDB}" dt="2023-12-19T15:49:04.709" v="1151" actId="33553"/>
        <pc:sldMkLst>
          <pc:docMk/>
          <pc:sldMk cId="0" sldId="256"/>
        </pc:sldMkLst>
        <pc:spChg chg="mod">
          <ac:chgData name="Wolf Daniel" userId="6c5711b8-578f-4d36-989d-6d05a51a5dc1" providerId="ADAL" clId="{5A10E3DA-5B92-44B4-86E1-D61E0356AFDB}" dt="2023-12-19T15:49:04.709" v="1151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5A10E3DA-5B92-44B4-86E1-D61E0356AFDB}" dt="2023-12-19T15:42:24.259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5A10E3DA-5B92-44B4-86E1-D61E0356AFDB}" dt="2023-12-19T15:42:26.182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5A10E3DA-5B92-44B4-86E1-D61E0356AFDB}" dt="2023-12-19T15:42:50.087" v="98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5A10E3DA-5B92-44B4-86E1-D61E0356AFDB}" dt="2023-12-19T15:43:03.770" v="200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5A10E3DA-5B92-44B4-86E1-D61E0356AFDB}" dt="2023-12-19T15:42:21.585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2:34.796" v="91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2:39.027" v="92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2:40.605" v="93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2:42.294" v="94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2:44.178" v="95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2:45.879" v="96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2:47.489" v="97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5A10E3DA-5B92-44B4-86E1-D61E0356AFDB}" dt="2023-12-19T15:49:09.260" v="1152" actId="33553"/>
        <pc:sldMkLst>
          <pc:docMk/>
          <pc:sldMk cId="0" sldId="257"/>
        </pc:sldMkLst>
        <pc:spChg chg="mod">
          <ac:chgData name="Wolf Daniel" userId="6c5711b8-578f-4d36-989d-6d05a51a5dc1" providerId="ADAL" clId="{5A10E3DA-5B92-44B4-86E1-D61E0356AFDB}" dt="2023-12-19T15:49:09.260" v="1152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5A10E3DA-5B92-44B4-86E1-D61E0356AFDB}" dt="2023-12-19T15:44:29.710" v="227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5A10E3DA-5B92-44B4-86E1-D61E0356AFDB}" dt="2023-12-19T15:43:56.190" v="204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4:03.315" v="226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4:49.170" v="357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4:55.919" v="358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4:57.763" v="359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 modMedia">
        <pc:chgData name="Wolf Daniel" userId="6c5711b8-578f-4d36-989d-6d05a51a5dc1" providerId="ADAL" clId="{5A10E3DA-5B92-44B4-86E1-D61E0356AFDB}" dt="2023-12-21T16:53:31.482" v="1172" actId="27784"/>
        <pc:sldMkLst>
          <pc:docMk/>
          <pc:sldMk cId="0" sldId="258"/>
        </pc:sldMkLst>
        <pc:spChg chg="add del mod">
          <ac:chgData name="Wolf Daniel" userId="6c5711b8-578f-4d36-989d-6d05a51a5dc1" providerId="ADAL" clId="{5A10E3DA-5B92-44B4-86E1-D61E0356AFDB}" dt="2023-12-19T15:49:12.587" v="1154"/>
          <ac:spMkLst>
            <pc:docMk/>
            <pc:sldMk cId="0" sldId="258"/>
            <ac:spMk id="12" creationId="{E50A1FD4-B6A8-BEA9-26EE-7F96C109519A}"/>
          </ac:spMkLst>
        </pc:spChg>
        <pc:spChg chg="add mod">
          <ac:chgData name="Wolf Daniel" userId="6c5711b8-578f-4d36-989d-6d05a51a5dc1" providerId="ADAL" clId="{5A10E3DA-5B92-44B4-86E1-D61E0356AFDB}" dt="2023-12-19T15:49:18.967" v="1156" actId="1036"/>
          <ac:spMkLst>
            <pc:docMk/>
            <pc:sldMk cId="0" sldId="258"/>
            <ac:spMk id="13" creationId="{88B66306-64AA-52A9-82F3-3009C6FA7F01}"/>
          </ac:spMkLst>
        </pc:spChg>
        <pc:grpChg chg="mod">
          <ac:chgData name="Wolf Daniel" userId="6c5711b8-578f-4d36-989d-6d05a51a5dc1" providerId="ADAL" clId="{5A10E3DA-5B92-44B4-86E1-D61E0356AFDB}" dt="2023-12-19T15:45:09.570" v="364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5A10E3DA-5B92-44B4-86E1-D61E0356AFDB}" dt="2023-12-19T15:45:11.865" v="365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5A10E3DA-5B92-44B4-86E1-D61E0356AFDB}" dt="2023-12-19T15:45:05.781" v="363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5:15.482" v="377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5:20.217" v="387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5:23.550" v="388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5:27.091" v="406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5:59.255" v="634" actId="962"/>
          <ac:picMkLst>
            <pc:docMk/>
            <pc:sldMk cId="0" sldId="258"/>
            <ac:picMk id="11" creationId="{0E0B36F9-DB1C-855D-AB4E-BD9E8D77A33E}"/>
          </ac:picMkLst>
        </pc:picChg>
        <pc:picChg chg="mod">
          <ac:chgData name="Wolf Daniel" userId="6c5711b8-578f-4d36-989d-6d05a51a5dc1" providerId="ADAL" clId="{5A10E3DA-5B92-44B4-86E1-D61E0356AFDB}" dt="2023-12-21T16:53:04.933" v="1165" actId="27784"/>
          <ac:picMkLst>
            <pc:docMk/>
            <pc:sldMk cId="0" sldId="258"/>
            <ac:picMk id="28" creationId="{92DBCEAF-3773-5D30-3865-9380328E7214}"/>
          </ac:picMkLst>
        </pc:picChg>
        <pc:picChg chg="mod">
          <ac:chgData name="Wolf Daniel" userId="6c5711b8-578f-4d36-989d-6d05a51a5dc1" providerId="ADAL" clId="{5A10E3DA-5B92-44B4-86E1-D61E0356AFDB}" dt="2023-12-21T16:53:08.102" v="1166" actId="27784"/>
          <ac:picMkLst>
            <pc:docMk/>
            <pc:sldMk cId="0" sldId="258"/>
            <ac:picMk id="29" creationId="{F94CF2D8-9BE4-8D5C-EDCB-6163F0E5F4A8}"/>
          </ac:picMkLst>
        </pc:picChg>
        <pc:picChg chg="mod">
          <ac:chgData name="Wolf Daniel" userId="6c5711b8-578f-4d36-989d-6d05a51a5dc1" providerId="ADAL" clId="{5A10E3DA-5B92-44B4-86E1-D61E0356AFDB}" dt="2023-12-21T16:53:11.265" v="1167" actId="27784"/>
          <ac:picMkLst>
            <pc:docMk/>
            <pc:sldMk cId="0" sldId="258"/>
            <ac:picMk id="30" creationId="{86989D85-F6C1-858A-5A79-1F96FCF542DA}"/>
          </ac:picMkLst>
        </pc:picChg>
        <pc:picChg chg="mod">
          <ac:chgData name="Wolf Daniel" userId="6c5711b8-578f-4d36-989d-6d05a51a5dc1" providerId="ADAL" clId="{5A10E3DA-5B92-44B4-86E1-D61E0356AFDB}" dt="2023-12-21T16:53:14.455" v="1168" actId="27784"/>
          <ac:picMkLst>
            <pc:docMk/>
            <pc:sldMk cId="0" sldId="258"/>
            <ac:picMk id="31" creationId="{43E9A948-AF9E-BB52-9C3C-5548F977FBB5}"/>
          </ac:picMkLst>
        </pc:picChg>
        <pc:picChg chg="mod">
          <ac:chgData name="Wolf Daniel" userId="6c5711b8-578f-4d36-989d-6d05a51a5dc1" providerId="ADAL" clId="{5A10E3DA-5B92-44B4-86E1-D61E0356AFDB}" dt="2023-12-21T16:53:19.838" v="1169" actId="27784"/>
          <ac:picMkLst>
            <pc:docMk/>
            <pc:sldMk cId="0" sldId="258"/>
            <ac:picMk id="32" creationId="{1BAB04B5-8DF1-91D7-B873-DDB439D3DFDA}"/>
          </ac:picMkLst>
        </pc:picChg>
        <pc:picChg chg="mod">
          <ac:chgData name="Wolf Daniel" userId="6c5711b8-578f-4d36-989d-6d05a51a5dc1" providerId="ADAL" clId="{5A10E3DA-5B92-44B4-86E1-D61E0356AFDB}" dt="2023-12-21T16:53:23.669" v="1170" actId="27784"/>
          <ac:picMkLst>
            <pc:docMk/>
            <pc:sldMk cId="0" sldId="258"/>
            <ac:picMk id="33" creationId="{1B5269CA-3AB5-CA6F-73E1-FD72817C0BB2}"/>
          </ac:picMkLst>
        </pc:picChg>
        <pc:picChg chg="mod">
          <ac:chgData name="Wolf Daniel" userId="6c5711b8-578f-4d36-989d-6d05a51a5dc1" providerId="ADAL" clId="{5A10E3DA-5B92-44B4-86E1-D61E0356AFDB}" dt="2023-12-21T16:53:27.663" v="1171" actId="27784"/>
          <ac:picMkLst>
            <pc:docMk/>
            <pc:sldMk cId="0" sldId="258"/>
            <ac:picMk id="34" creationId="{FE8BFF0D-F9FF-41ED-9FA5-5DFCAA3A43AD}"/>
          </ac:picMkLst>
        </pc:picChg>
        <pc:picChg chg="mod">
          <ac:chgData name="Wolf Daniel" userId="6c5711b8-578f-4d36-989d-6d05a51a5dc1" providerId="ADAL" clId="{5A10E3DA-5B92-44B4-86E1-D61E0356AFDB}" dt="2023-12-21T16:53:31.482" v="1172" actId="27784"/>
          <ac:picMkLst>
            <pc:docMk/>
            <pc:sldMk cId="0" sldId="258"/>
            <ac:picMk id="35" creationId="{C7AF6E8E-6171-D1CC-8E3C-74B260384123}"/>
          </ac:picMkLst>
        </pc:picChg>
      </pc:sldChg>
      <pc:sldChg chg="addSp delSp modSp mod modMedia">
        <pc:chgData name="Wolf Daniel" userId="6c5711b8-578f-4d36-989d-6d05a51a5dc1" providerId="ADAL" clId="{5A10E3DA-5B92-44B4-86E1-D61E0356AFDB}" dt="2023-12-21T16:54:08.675" v="1180" actId="27784"/>
        <pc:sldMkLst>
          <pc:docMk/>
          <pc:sldMk cId="1944678796" sldId="259"/>
        </pc:sldMkLst>
        <pc:spChg chg="add del mod">
          <ac:chgData name="Wolf Daniel" userId="6c5711b8-578f-4d36-989d-6d05a51a5dc1" providerId="ADAL" clId="{5A10E3DA-5B92-44B4-86E1-D61E0356AFDB}" dt="2023-12-19T15:49:22.477" v="1158"/>
          <ac:spMkLst>
            <pc:docMk/>
            <pc:sldMk cId="1944678796" sldId="259"/>
            <ac:spMk id="20" creationId="{E98A7565-5E73-918F-257F-B8F4FE056930}"/>
          </ac:spMkLst>
        </pc:spChg>
        <pc:spChg chg="add mod">
          <ac:chgData name="Wolf Daniel" userId="6c5711b8-578f-4d36-989d-6d05a51a5dc1" providerId="ADAL" clId="{5A10E3DA-5B92-44B4-86E1-D61E0356AFDB}" dt="2023-12-19T15:49:27.473" v="1160" actId="20577"/>
          <ac:spMkLst>
            <pc:docMk/>
            <pc:sldMk cId="1944678796" sldId="259"/>
            <ac:spMk id="21" creationId="{88B66306-64AA-52A9-82F3-3009C6FA7F01}"/>
          </ac:spMkLst>
        </pc:spChg>
        <pc:grpChg chg="mod">
          <ac:chgData name="Wolf Daniel" userId="6c5711b8-578f-4d36-989d-6d05a51a5dc1" providerId="ADAL" clId="{5A10E3DA-5B92-44B4-86E1-D61E0356AFDB}" dt="2023-12-19T15:46:21.914" v="639" actId="962"/>
          <ac:grpSpMkLst>
            <pc:docMk/>
            <pc:sldMk cId="1944678796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5A10E3DA-5B92-44B4-86E1-D61E0356AFDB}" dt="2023-12-19T15:46:24.590" v="640" actId="962"/>
          <ac:grpSpMkLst>
            <pc:docMk/>
            <pc:sldMk cId="1944678796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5A10E3DA-5B92-44B4-86E1-D61E0356AFDB}" dt="2023-12-19T15:46:18.792" v="638" actId="962"/>
          <ac:picMkLst>
            <pc:docMk/>
            <pc:sldMk cId="1944678796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6:29.721" v="652" actId="962"/>
          <ac:picMkLst>
            <pc:docMk/>
            <pc:sldMk cId="1944678796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6:37.026" v="662" actId="962"/>
          <ac:picMkLst>
            <pc:docMk/>
            <pc:sldMk cId="1944678796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6:41.344" v="663" actId="962"/>
          <ac:picMkLst>
            <pc:docMk/>
            <pc:sldMk cId="1944678796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6:45.441" v="681" actId="962"/>
          <ac:picMkLst>
            <pc:docMk/>
            <pc:sldMk cId="1944678796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7:31.439" v="927" actId="962"/>
          <ac:picMkLst>
            <pc:docMk/>
            <pc:sldMk cId="1944678796" sldId="259"/>
            <ac:picMk id="11" creationId="{0E0B36F9-DB1C-855D-AB4E-BD9E8D77A33E}"/>
          </ac:picMkLst>
        </pc:picChg>
        <pc:picChg chg="mod">
          <ac:chgData name="Wolf Daniel" userId="6c5711b8-578f-4d36-989d-6d05a51a5dc1" providerId="ADAL" clId="{5A10E3DA-5B92-44B4-86E1-D61E0356AFDB}" dt="2023-12-21T16:53:37.323" v="1173" actId="27784"/>
          <ac:picMkLst>
            <pc:docMk/>
            <pc:sldMk cId="1944678796" sldId="259"/>
            <ac:picMk id="12" creationId="{7C98577D-ECA0-29E3-B909-B39E8C3F135F}"/>
          </ac:picMkLst>
        </pc:picChg>
        <pc:picChg chg="mod">
          <ac:chgData name="Wolf Daniel" userId="6c5711b8-578f-4d36-989d-6d05a51a5dc1" providerId="ADAL" clId="{5A10E3DA-5B92-44B4-86E1-D61E0356AFDB}" dt="2023-12-21T16:53:41.452" v="1174" actId="27784"/>
          <ac:picMkLst>
            <pc:docMk/>
            <pc:sldMk cId="1944678796" sldId="259"/>
            <ac:picMk id="13" creationId="{19F29A03-CC9E-B41C-82FC-4FFDF8FAF401}"/>
          </ac:picMkLst>
        </pc:picChg>
        <pc:picChg chg="mod">
          <ac:chgData name="Wolf Daniel" userId="6c5711b8-578f-4d36-989d-6d05a51a5dc1" providerId="ADAL" clId="{5A10E3DA-5B92-44B4-86E1-D61E0356AFDB}" dt="2023-12-21T16:53:45.507" v="1175" actId="27784"/>
          <ac:picMkLst>
            <pc:docMk/>
            <pc:sldMk cId="1944678796" sldId="259"/>
            <ac:picMk id="14" creationId="{1918AA97-1557-0359-6753-7C98AB1A7485}"/>
          </ac:picMkLst>
        </pc:picChg>
        <pc:picChg chg="mod">
          <ac:chgData name="Wolf Daniel" userId="6c5711b8-578f-4d36-989d-6d05a51a5dc1" providerId="ADAL" clId="{5A10E3DA-5B92-44B4-86E1-D61E0356AFDB}" dt="2023-12-21T16:53:48.931" v="1176" actId="27784"/>
          <ac:picMkLst>
            <pc:docMk/>
            <pc:sldMk cId="1944678796" sldId="259"/>
            <ac:picMk id="15" creationId="{1384F73F-29A6-CA78-EBDB-C82006EFE623}"/>
          </ac:picMkLst>
        </pc:picChg>
        <pc:picChg chg="mod">
          <ac:chgData name="Wolf Daniel" userId="6c5711b8-578f-4d36-989d-6d05a51a5dc1" providerId="ADAL" clId="{5A10E3DA-5B92-44B4-86E1-D61E0356AFDB}" dt="2023-12-21T16:53:53.337" v="1177" actId="27784"/>
          <ac:picMkLst>
            <pc:docMk/>
            <pc:sldMk cId="1944678796" sldId="259"/>
            <ac:picMk id="16" creationId="{2331F2DD-53FC-7E62-8A56-B15B70AD1A14}"/>
          </ac:picMkLst>
        </pc:picChg>
        <pc:picChg chg="mod">
          <ac:chgData name="Wolf Daniel" userId="6c5711b8-578f-4d36-989d-6d05a51a5dc1" providerId="ADAL" clId="{5A10E3DA-5B92-44B4-86E1-D61E0356AFDB}" dt="2023-12-21T16:54:00.342" v="1178" actId="27784"/>
          <ac:picMkLst>
            <pc:docMk/>
            <pc:sldMk cId="1944678796" sldId="259"/>
            <ac:picMk id="17" creationId="{283A3A73-93E2-844C-81EB-AD7E4703F516}"/>
          </ac:picMkLst>
        </pc:picChg>
        <pc:picChg chg="mod">
          <ac:chgData name="Wolf Daniel" userId="6c5711b8-578f-4d36-989d-6d05a51a5dc1" providerId="ADAL" clId="{5A10E3DA-5B92-44B4-86E1-D61E0356AFDB}" dt="2023-12-21T16:54:04.217" v="1179" actId="27784"/>
          <ac:picMkLst>
            <pc:docMk/>
            <pc:sldMk cId="1944678796" sldId="259"/>
            <ac:picMk id="18" creationId="{F90F3916-DBDB-6230-2C48-39FD1C0D295E}"/>
          </ac:picMkLst>
        </pc:picChg>
        <pc:picChg chg="mod">
          <ac:chgData name="Wolf Daniel" userId="6c5711b8-578f-4d36-989d-6d05a51a5dc1" providerId="ADAL" clId="{5A10E3DA-5B92-44B4-86E1-D61E0356AFDB}" dt="2023-12-21T16:54:08.675" v="1180" actId="27784"/>
          <ac:picMkLst>
            <pc:docMk/>
            <pc:sldMk cId="1944678796" sldId="259"/>
            <ac:picMk id="19" creationId="{0F3767FF-2646-646D-012C-4CCF415F5630}"/>
          </ac:picMkLst>
        </pc:picChg>
      </pc:sldChg>
      <pc:sldChg chg="addSp delSp modSp mod modMedia">
        <pc:chgData name="Wolf Daniel" userId="6c5711b8-578f-4d36-989d-6d05a51a5dc1" providerId="ADAL" clId="{5A10E3DA-5B92-44B4-86E1-D61E0356AFDB}" dt="2023-12-21T16:54:38.258" v="1186" actId="27784"/>
        <pc:sldMkLst>
          <pc:docMk/>
          <pc:sldMk cId="3753460758" sldId="260"/>
        </pc:sldMkLst>
        <pc:spChg chg="add del mod">
          <ac:chgData name="Wolf Daniel" userId="6c5711b8-578f-4d36-989d-6d05a51a5dc1" providerId="ADAL" clId="{5A10E3DA-5B92-44B4-86E1-D61E0356AFDB}" dt="2023-12-19T15:49:30.405" v="1162"/>
          <ac:spMkLst>
            <pc:docMk/>
            <pc:sldMk cId="3753460758" sldId="260"/>
            <ac:spMk id="12" creationId="{DAAF75F1-AFAA-C0C0-FC23-40E261C4F5DF}"/>
          </ac:spMkLst>
        </pc:spChg>
        <pc:spChg chg="add mod">
          <ac:chgData name="Wolf Daniel" userId="6c5711b8-578f-4d36-989d-6d05a51a5dc1" providerId="ADAL" clId="{5A10E3DA-5B92-44B4-86E1-D61E0356AFDB}" dt="2023-12-19T15:49:37.214" v="1164" actId="20577"/>
          <ac:spMkLst>
            <pc:docMk/>
            <pc:sldMk cId="3753460758" sldId="260"/>
            <ac:spMk id="13" creationId="{88B66306-64AA-52A9-82F3-3009C6FA7F01}"/>
          </ac:spMkLst>
        </pc:spChg>
        <pc:grpChg chg="mod">
          <ac:chgData name="Wolf Daniel" userId="6c5711b8-578f-4d36-989d-6d05a51a5dc1" providerId="ADAL" clId="{5A10E3DA-5B92-44B4-86E1-D61E0356AFDB}" dt="2023-12-19T15:48:13.629" v="932" actId="962"/>
          <ac:grpSpMkLst>
            <pc:docMk/>
            <pc:sldMk cId="3753460758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5A10E3DA-5B92-44B4-86E1-D61E0356AFDB}" dt="2023-12-19T15:48:15.564" v="933" actId="962"/>
          <ac:grpSpMkLst>
            <pc:docMk/>
            <pc:sldMk cId="3753460758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5A10E3DA-5B92-44B4-86E1-D61E0356AFDB}" dt="2023-12-19T15:48:10.394" v="931" actId="962"/>
          <ac:picMkLst>
            <pc:docMk/>
            <pc:sldMk cId="3753460758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8:19.582" v="945" actId="962"/>
          <ac:picMkLst>
            <pc:docMk/>
            <pc:sldMk cId="3753460758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8:24.650" v="955" actId="962"/>
          <ac:picMkLst>
            <pc:docMk/>
            <pc:sldMk cId="3753460758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8:28.356" v="956" actId="962"/>
          <ac:picMkLst>
            <pc:docMk/>
            <pc:sldMk cId="3753460758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8:31.777" v="974" actId="962"/>
          <ac:picMkLst>
            <pc:docMk/>
            <pc:sldMk cId="3753460758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5A10E3DA-5B92-44B4-86E1-D61E0356AFDB}" dt="2023-12-19T15:48:57.437" v="1150" actId="962"/>
          <ac:picMkLst>
            <pc:docMk/>
            <pc:sldMk cId="3753460758" sldId="260"/>
            <ac:picMk id="11" creationId="{0E0B36F9-DB1C-855D-AB4E-BD9E8D77A33E}"/>
          </ac:picMkLst>
        </pc:picChg>
        <pc:picChg chg="mod">
          <ac:chgData name="Wolf Daniel" userId="6c5711b8-578f-4d36-989d-6d05a51a5dc1" providerId="ADAL" clId="{5A10E3DA-5B92-44B4-86E1-D61E0356AFDB}" dt="2023-12-21T16:54:17.407" v="1181" actId="27784"/>
          <ac:picMkLst>
            <pc:docMk/>
            <pc:sldMk cId="3753460758" sldId="260"/>
            <ac:picMk id="20" creationId="{9465B5BC-CB34-061D-F3C3-A9A3419937B4}"/>
          </ac:picMkLst>
        </pc:picChg>
        <pc:picChg chg="mod">
          <ac:chgData name="Wolf Daniel" userId="6c5711b8-578f-4d36-989d-6d05a51a5dc1" providerId="ADAL" clId="{5A10E3DA-5B92-44B4-86E1-D61E0356AFDB}" dt="2023-12-21T16:54:22.234" v="1182" actId="27784"/>
          <ac:picMkLst>
            <pc:docMk/>
            <pc:sldMk cId="3753460758" sldId="260"/>
            <ac:picMk id="21" creationId="{9DFF47E0-58E2-310D-D34D-4AF497C76FD7}"/>
          </ac:picMkLst>
        </pc:picChg>
        <pc:picChg chg="mod">
          <ac:chgData name="Wolf Daniel" userId="6c5711b8-578f-4d36-989d-6d05a51a5dc1" providerId="ADAL" clId="{5A10E3DA-5B92-44B4-86E1-D61E0356AFDB}" dt="2023-12-21T16:54:26.490" v="1183" actId="27784"/>
          <ac:picMkLst>
            <pc:docMk/>
            <pc:sldMk cId="3753460758" sldId="260"/>
            <ac:picMk id="22" creationId="{42B5F782-8241-3708-E76B-E802D81D06EB}"/>
          </ac:picMkLst>
        </pc:picChg>
        <pc:picChg chg="mod">
          <ac:chgData name="Wolf Daniel" userId="6c5711b8-578f-4d36-989d-6d05a51a5dc1" providerId="ADAL" clId="{5A10E3DA-5B92-44B4-86E1-D61E0356AFDB}" dt="2023-12-21T16:54:30.216" v="1184" actId="27784"/>
          <ac:picMkLst>
            <pc:docMk/>
            <pc:sldMk cId="3753460758" sldId="260"/>
            <ac:picMk id="23" creationId="{7BDCBFD2-2A79-2B92-346B-DA852D35A7EA}"/>
          </ac:picMkLst>
        </pc:picChg>
        <pc:picChg chg="mod">
          <ac:chgData name="Wolf Daniel" userId="6c5711b8-578f-4d36-989d-6d05a51a5dc1" providerId="ADAL" clId="{5A10E3DA-5B92-44B4-86E1-D61E0356AFDB}" dt="2023-12-21T16:54:33.577" v="1185" actId="27784"/>
          <ac:picMkLst>
            <pc:docMk/>
            <pc:sldMk cId="3753460758" sldId="260"/>
            <ac:picMk id="24" creationId="{893BD4EC-AFFC-7415-8E45-B5658EDED836}"/>
          </ac:picMkLst>
        </pc:picChg>
        <pc:picChg chg="mod">
          <ac:chgData name="Wolf Daniel" userId="6c5711b8-578f-4d36-989d-6d05a51a5dc1" providerId="ADAL" clId="{5A10E3DA-5B92-44B4-86E1-D61E0356AFDB}" dt="2023-12-21T16:54:38.258" v="1186" actId="27784"/>
          <ac:picMkLst>
            <pc:docMk/>
            <pc:sldMk cId="3753460758" sldId="260"/>
            <ac:picMk id="25" creationId="{27BE9AE6-D020-BB25-3837-56EB322812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9.svg"/><Relationship Id="rId26" Type="http://schemas.openxmlformats.org/officeDocument/2006/relationships/image" Target="../media/image35.png"/><Relationship Id="rId3" Type="http://schemas.microsoft.com/office/2007/relationships/media" Target="../media/media18.m4a"/><Relationship Id="rId21" Type="http://schemas.openxmlformats.org/officeDocument/2006/relationships/image" Target="../media/image32.png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image" Target="../media/image28.png"/><Relationship Id="rId25" Type="http://schemas.microsoft.com/office/2017/04/relationships/track" Target="../media/track17.vtt"/><Relationship Id="rId2" Type="http://schemas.openxmlformats.org/officeDocument/2006/relationships/audio" Target="../media/media17.m4a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29" Type="http://schemas.microsoft.com/office/2017/04/relationships/track" Target="../media/track20.vtt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8.svg"/><Relationship Id="rId5" Type="http://schemas.microsoft.com/office/2007/relationships/media" Target="../media/media19.m4a"/><Relationship Id="rId15" Type="http://schemas.openxmlformats.org/officeDocument/2006/relationships/image" Target="../media/image26.png"/><Relationship Id="rId23" Type="http://schemas.openxmlformats.org/officeDocument/2006/relationships/image" Target="../media/image37.png"/><Relationship Id="rId28" Type="http://schemas.microsoft.com/office/2017/04/relationships/track" Target="../media/track19.vtt"/><Relationship Id="rId10" Type="http://schemas.openxmlformats.org/officeDocument/2006/relationships/audio" Target="../media/media21.m4a"/><Relationship Id="rId19" Type="http://schemas.openxmlformats.org/officeDocument/2006/relationships/image" Target="../media/image30.png"/><Relationship Id="rId31" Type="http://schemas.microsoft.com/office/2017/04/relationships/track" Target="../media/track22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image" Target="../media/image1.png"/><Relationship Id="rId22" Type="http://schemas.openxmlformats.org/officeDocument/2006/relationships/image" Target="../media/image33.svg"/><Relationship Id="rId27" Type="http://schemas.microsoft.com/office/2017/04/relationships/track" Target="../media/track18.vtt"/><Relationship Id="rId30" Type="http://schemas.microsoft.com/office/2017/04/relationships/track" Target="../media/track21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2869583"/>
            <a:ext cx="11277599" cy="137614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Sonidos</a:t>
            </a: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 </a:t>
            </a:r>
            <a:r>
              <a:rPr kumimoji="0" lang="en-US" sz="7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Consonánticos</a:t>
            </a:r>
            <a:endParaRPr kumimoji="0" lang="en-US" sz="7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Mali Bold"/>
              </a:rPr>
              <a:t>Una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Actividad</a:t>
            </a:r>
            <a:r>
              <a:rPr lang="en-US" sz="28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Interactiva</a:t>
            </a:r>
            <a:r>
              <a:rPr lang="en-US" sz="2800" dirty="0">
                <a:solidFill>
                  <a:srgbClr val="FFFFFF"/>
                </a:solidFill>
                <a:latin typeface="Mali Bold"/>
              </a:rPr>
              <a:t> para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Niños</a:t>
            </a:r>
            <a:r>
              <a:rPr lang="en-US" sz="2800" dirty="0">
                <a:solidFill>
                  <a:srgbClr val="FFFFFF"/>
                </a:solidFill>
                <a:latin typeface="Mali Bold"/>
              </a:rPr>
              <a:t> y sus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Familias</a:t>
            </a:r>
            <a:endParaRPr lang="en-US" sz="28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43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0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INDICACIONES</a:t>
            </a:r>
          </a:p>
        </p:txBody>
      </p:sp>
      <p:pic>
        <p:nvPicPr>
          <p:cNvPr id="7" name="Picture 7" descr="girl wearing a crown sitting on top of a pil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6" y="2705346"/>
            <a:ext cx="729526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SONIDOS CONSONÁNTICOS</a:t>
            </a:r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Siéntese</a:t>
            </a:r>
            <a:r>
              <a:rPr lang="en-US" sz="2800" dirty="0"/>
              <a:t> con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hijo</a:t>
            </a:r>
            <a:r>
              <a:rPr lang="en-US" sz="2800" dirty="0"/>
              <a:t> y </a:t>
            </a:r>
            <a:r>
              <a:rPr lang="en-US" sz="2800" dirty="0" err="1"/>
              <a:t>haga</a:t>
            </a:r>
            <a:r>
              <a:rPr lang="en-US" sz="2800" dirty="0"/>
              <a:t> </a:t>
            </a:r>
            <a:r>
              <a:rPr lang="en-US" sz="2800" dirty="0" err="1"/>
              <a:t>clic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la </a:t>
            </a:r>
            <a:r>
              <a:rPr lang="en-US" sz="2800" dirty="0" err="1"/>
              <a:t>tarjeta</a:t>
            </a:r>
            <a:r>
              <a:rPr lang="en-US" sz="2800" dirty="0"/>
              <a:t> y </a:t>
            </a:r>
            <a:r>
              <a:rPr lang="en-US" sz="2800" dirty="0" err="1"/>
              <a:t>escuche</a:t>
            </a:r>
            <a:r>
              <a:rPr lang="en-US" sz="2800" dirty="0"/>
              <a:t> la(s) </a:t>
            </a:r>
            <a:r>
              <a:rPr lang="en-US" sz="2800" dirty="0" err="1"/>
              <a:t>letra</a:t>
            </a:r>
            <a:r>
              <a:rPr lang="en-US" sz="2800" dirty="0"/>
              <a:t>(s), la palabra clave y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sonido</a:t>
            </a:r>
            <a:r>
              <a:rPr lang="en-US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Repita</a:t>
            </a:r>
            <a:r>
              <a:rPr lang="en-US" sz="2800" dirty="0"/>
              <a:t> la(s) </a:t>
            </a:r>
            <a:r>
              <a:rPr lang="en-US" sz="2800" dirty="0" err="1"/>
              <a:t>letra</a:t>
            </a:r>
            <a:r>
              <a:rPr lang="en-US" sz="2800" dirty="0"/>
              <a:t>(s), la palabra clave y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sonido</a:t>
            </a:r>
            <a:r>
              <a:rPr lang="en-US" sz="2800" dirty="0"/>
              <a:t> para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hijo</a:t>
            </a:r>
            <a:r>
              <a:rPr lang="en-US" sz="2800" dirty="0"/>
              <a:t> y </a:t>
            </a:r>
            <a:r>
              <a:rPr lang="en-US" sz="2800" dirty="0" err="1"/>
              <a:t>pídale</a:t>
            </a:r>
            <a:r>
              <a:rPr lang="en-US" sz="2800" dirty="0"/>
              <a:t> que lo </a:t>
            </a:r>
            <a:r>
              <a:rPr lang="en-US" sz="2800" dirty="0" err="1"/>
              <a:t>repita</a:t>
            </a:r>
            <a:r>
              <a:rPr lang="en-US" sz="2800" dirty="0"/>
              <a:t> </a:t>
            </a:r>
            <a:r>
              <a:rPr lang="en-US" sz="2800" dirty="0" err="1"/>
              <a:t>después</a:t>
            </a:r>
            <a:r>
              <a:rPr lang="en-US" sz="2800" dirty="0"/>
              <a:t> de </a:t>
            </a:r>
            <a:r>
              <a:rPr lang="en-US" sz="2800" dirty="0" err="1"/>
              <a:t>usted</a:t>
            </a:r>
            <a:r>
              <a:rPr lang="en-US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Pregúnteles</a:t>
            </a:r>
            <a:r>
              <a:rPr lang="en-US" sz="2800" dirty="0"/>
              <a:t>: "¿</a:t>
            </a:r>
            <a:r>
              <a:rPr lang="en-US" sz="2800" dirty="0" err="1"/>
              <a:t>Qué</a:t>
            </a:r>
            <a:r>
              <a:rPr lang="en-US" sz="2800" dirty="0"/>
              <a:t> palabras se les </a:t>
            </a:r>
            <a:r>
              <a:rPr lang="en-US" sz="2800" dirty="0" err="1"/>
              <a:t>ocurren</a:t>
            </a:r>
            <a:r>
              <a:rPr lang="en-US" sz="2800" dirty="0"/>
              <a:t> que </a:t>
            </a:r>
            <a:r>
              <a:rPr lang="en-US" sz="2800" dirty="0" err="1"/>
              <a:t>tengan</a:t>
            </a:r>
            <a:r>
              <a:rPr lang="en-US" sz="2800" dirty="0"/>
              <a:t> </a:t>
            </a:r>
            <a:r>
              <a:rPr lang="en-US" sz="2800" dirty="0" err="1"/>
              <a:t>estas</a:t>
            </a:r>
            <a:r>
              <a:rPr lang="en-US" sz="2800" dirty="0"/>
              <a:t> </a:t>
            </a:r>
            <a:r>
              <a:rPr lang="en-US" sz="2800" dirty="0" err="1"/>
              <a:t>consonantes</a:t>
            </a:r>
            <a:r>
              <a:rPr lang="en-US" sz="2800" dirty="0"/>
              <a:t>?"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bat, cat, dog, fun&#10;bottom row:&#10;game, hat, job, ki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28" name="Audio Recording Aug 10, 2021 at 11:44:02 AM" descr="Audio Recording Aug 10, 2021 at 11:44:02 AM">
            <a:hlinkClick r:id="" action="ppaction://media"/>
            <a:extLst>
              <a:ext uri="{FF2B5EF4-FFF2-40B4-BE49-F238E27FC236}">
                <a16:creationId xmlns:a16="http://schemas.microsoft.com/office/drawing/2014/main" id="{92DBCEAF-3773-5D30-3865-9380328E7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654DE02-BDB2-4F41-9D15-FEB4420E9C6F}" label="b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4152900"/>
            <a:ext cx="889190" cy="889190"/>
          </a:xfrm>
          <a:prstGeom prst="rect">
            <a:avLst/>
          </a:prstGeom>
        </p:spPr>
      </p:pic>
      <p:pic>
        <p:nvPicPr>
          <p:cNvPr id="29" name="Audio Recording Aug 10, 2021 at 11:44:15 AM" descr="Audio Recording Aug 10, 2021 at 11:44:15 AM">
            <a:hlinkClick r:id="" action="ppaction://media"/>
            <a:extLst>
              <a:ext uri="{FF2B5EF4-FFF2-40B4-BE49-F238E27FC236}">
                <a16:creationId xmlns:a16="http://schemas.microsoft.com/office/drawing/2014/main" id="{F94CF2D8-9BE4-8D5C-EDCB-6163F0E5F4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19D0BEA-1F34-43AA-90BD-EF49F805BD87}" label="c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5200" y="4178110"/>
            <a:ext cx="889190" cy="889190"/>
          </a:xfrm>
          <a:prstGeom prst="rect">
            <a:avLst/>
          </a:prstGeom>
        </p:spPr>
      </p:pic>
      <p:pic>
        <p:nvPicPr>
          <p:cNvPr id="30" name="Audio Recording Aug 10, 2021 at 11:44:27 AM" descr="Audio Recording Aug 10, 2021 at 11:44:27 AM">
            <a:hlinkClick r:id="" action="ppaction://media"/>
            <a:extLst>
              <a:ext uri="{FF2B5EF4-FFF2-40B4-BE49-F238E27FC236}">
                <a16:creationId xmlns:a16="http://schemas.microsoft.com/office/drawing/2014/main" id="{86989D85-F6C1-858A-5A79-1F96FCF542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3872ABF-D73D-4307-97D6-A1CCC038F7D5}" label="d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4180351"/>
            <a:ext cx="889190" cy="889190"/>
          </a:xfrm>
          <a:prstGeom prst="rect">
            <a:avLst/>
          </a:prstGeom>
        </p:spPr>
      </p:pic>
      <p:pic>
        <p:nvPicPr>
          <p:cNvPr id="31" name="Audio Recording Aug 10, 2021 at 11:44:45 AM" descr="Audio Recording Aug 10, 2021 at 11:44:45 AM">
            <a:hlinkClick r:id="" action="ppaction://media"/>
            <a:extLst>
              <a:ext uri="{FF2B5EF4-FFF2-40B4-BE49-F238E27FC236}">
                <a16:creationId xmlns:a16="http://schemas.microsoft.com/office/drawing/2014/main" id="{43E9A948-AF9E-BB52-9C3C-5548F977FBB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D4B1539-8E4F-4ED1-8C89-70022AC49037}" label="f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06400" y="4178110"/>
            <a:ext cx="889190" cy="889190"/>
          </a:xfrm>
          <a:prstGeom prst="rect">
            <a:avLst/>
          </a:prstGeom>
        </p:spPr>
      </p:pic>
      <p:pic>
        <p:nvPicPr>
          <p:cNvPr id="32" name="Audio Recording Aug 10, 2021 at 11:44:56 AM" descr="Audio Recording Aug 10, 2021 at 11:44:56 AM">
            <a:hlinkClick r:id="" action="ppaction://media"/>
            <a:extLst>
              <a:ext uri="{FF2B5EF4-FFF2-40B4-BE49-F238E27FC236}">
                <a16:creationId xmlns:a16="http://schemas.microsoft.com/office/drawing/2014/main" id="{1BAB04B5-8DF1-91D7-B873-DDB439D3DFD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CA58A74-6C25-46C4-94F2-F872064D663E}" label="g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8201591"/>
            <a:ext cx="889190" cy="889190"/>
          </a:xfrm>
          <a:prstGeom prst="rect">
            <a:avLst/>
          </a:prstGeom>
        </p:spPr>
      </p:pic>
      <p:pic>
        <p:nvPicPr>
          <p:cNvPr id="33" name="Audio Recording Aug 10, 2021 at 11:45:11 AM" descr="Audio Recording Aug 10, 2021 at 11:45:11 AM">
            <a:hlinkClick r:id="" action="ppaction://media"/>
            <a:extLst>
              <a:ext uri="{FF2B5EF4-FFF2-40B4-BE49-F238E27FC236}">
                <a16:creationId xmlns:a16="http://schemas.microsoft.com/office/drawing/2014/main" id="{1B5269CA-3AB5-CA6F-73E1-FD72817C0B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9B657CE-50A7-4F83-A299-660B665DA64A}" label="h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9683" y="8201589"/>
            <a:ext cx="889189" cy="889189"/>
          </a:xfrm>
          <a:prstGeom prst="rect">
            <a:avLst/>
          </a:prstGeom>
        </p:spPr>
      </p:pic>
      <p:pic>
        <p:nvPicPr>
          <p:cNvPr id="34" name="Audio Recording Aug 10, 2021 at 11:45:22 AM" descr="Audio Recording Aug 10, 2021 at 11:45:22 AM">
            <a:hlinkClick r:id="" action="ppaction://media"/>
            <a:extLst>
              <a:ext uri="{FF2B5EF4-FFF2-40B4-BE49-F238E27FC236}">
                <a16:creationId xmlns:a16="http://schemas.microsoft.com/office/drawing/2014/main" id="{FE8BFF0D-F9FF-41ED-9FA5-5DFCAA3A43A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7FE4B94-A91A-4AE5-8625-F8CB808A155E}" label="j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8263477"/>
            <a:ext cx="889189" cy="889189"/>
          </a:xfrm>
          <a:prstGeom prst="rect">
            <a:avLst/>
          </a:prstGeom>
        </p:spPr>
      </p:pic>
      <p:pic>
        <p:nvPicPr>
          <p:cNvPr id="35" name="Audio Recording Aug 10, 2021 at 11:45:40 AM" descr="Audio Recording Aug 10, 2021 at 11:45:40 AM">
            <a:hlinkClick r:id="" action="ppaction://media"/>
            <a:extLst>
              <a:ext uri="{FF2B5EF4-FFF2-40B4-BE49-F238E27FC236}">
                <a16:creationId xmlns:a16="http://schemas.microsoft.com/office/drawing/2014/main" id="{C7AF6E8E-6171-D1CC-8E3C-74B26038412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6552D4B-9978-4653-A609-5732AA896D6F}" label="k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5411" y="8271342"/>
            <a:ext cx="889189" cy="88918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266" y="9258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chemeClr val="bg1"/>
                </a:solidFill>
              </a:rPr>
              <a:t>Página</a:t>
            </a:r>
            <a:r>
              <a:rPr lang="en-US" b="1" dirty="0">
                <a:solidFill>
                  <a:schemeClr val="bg1"/>
                </a:solidFill>
              </a:rPr>
              <a:t>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lamp, man, nut, pan&#10;bottom row:&#10;queen, rat, snake, visit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46:07 AM" descr="Audio Recording Aug 10, 2021 at 11:46:07 AM">
            <a:hlinkClick r:id="" action="ppaction://media"/>
            <a:extLst>
              <a:ext uri="{FF2B5EF4-FFF2-40B4-BE49-F238E27FC236}">
                <a16:creationId xmlns:a16="http://schemas.microsoft.com/office/drawing/2014/main" id="{7C98577D-ECA0-29E3-B909-B39E8C3F1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5EC6FE3-5F7B-4E90-AF41-3D2004F3036C}" label="l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4203521"/>
            <a:ext cx="915326" cy="915326"/>
          </a:xfrm>
          <a:prstGeom prst="rect">
            <a:avLst/>
          </a:prstGeom>
        </p:spPr>
      </p:pic>
      <p:pic>
        <p:nvPicPr>
          <p:cNvPr id="13" name="Audio Recording Aug 10, 2021 at 11:46:24 AM" descr="Audio Recording Aug 10, 2021 at 11:46:24 AM">
            <a:hlinkClick r:id="" action="ppaction://media"/>
            <a:extLst>
              <a:ext uri="{FF2B5EF4-FFF2-40B4-BE49-F238E27FC236}">
                <a16:creationId xmlns:a16="http://schemas.microsoft.com/office/drawing/2014/main" id="{19F29A03-CC9E-B41C-82FC-4FFDF8FAF4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2AD4CDF-17F4-4441-BD88-98CD4D96D8AE}" label="m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04237" y="4203521"/>
            <a:ext cx="915326" cy="915326"/>
          </a:xfrm>
          <a:prstGeom prst="rect">
            <a:avLst/>
          </a:prstGeom>
        </p:spPr>
      </p:pic>
      <p:pic>
        <p:nvPicPr>
          <p:cNvPr id="14" name="Audio Recording Aug 10, 2021 at 11:46:35 AM" descr="Audio Recording Aug 10, 2021 at 11:46:35 AM">
            <a:hlinkClick r:id="" action="ppaction://media"/>
            <a:extLst>
              <a:ext uri="{FF2B5EF4-FFF2-40B4-BE49-F238E27FC236}">
                <a16:creationId xmlns:a16="http://schemas.microsoft.com/office/drawing/2014/main" id="{1918AA97-1557-0359-6753-7C98AB1A748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474216D-03F5-4384-B044-09674C2BC41B}" label="n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555" y="4171493"/>
            <a:ext cx="915325" cy="915325"/>
          </a:xfrm>
          <a:prstGeom prst="rect">
            <a:avLst/>
          </a:prstGeom>
        </p:spPr>
      </p:pic>
      <p:pic>
        <p:nvPicPr>
          <p:cNvPr id="15" name="Audio Recording Aug 10, 2021 at 11:46:51 AM" descr="Audio Recording Aug 10, 2021 at 11:46:51 AM">
            <a:hlinkClick r:id="" action="ppaction://media"/>
            <a:extLst>
              <a:ext uri="{FF2B5EF4-FFF2-40B4-BE49-F238E27FC236}">
                <a16:creationId xmlns:a16="http://schemas.microsoft.com/office/drawing/2014/main" id="{1384F73F-29A6-CA78-EBDB-C82006EFE62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505F127-8160-4805-B3E0-A2E533302F12}" label="p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29275" y="4171493"/>
            <a:ext cx="915325" cy="915325"/>
          </a:xfrm>
          <a:prstGeom prst="rect">
            <a:avLst/>
          </a:prstGeom>
        </p:spPr>
      </p:pic>
      <p:pic>
        <p:nvPicPr>
          <p:cNvPr id="16" name="Audio Recording Aug 10, 2021 at 11:47:04 AM" descr="Audio Recording Aug 10, 2021 at 11:47:04 AM">
            <a:hlinkClick r:id="" action="ppaction://media"/>
            <a:extLst>
              <a:ext uri="{FF2B5EF4-FFF2-40B4-BE49-F238E27FC236}">
                <a16:creationId xmlns:a16="http://schemas.microsoft.com/office/drawing/2014/main" id="{2331F2DD-53FC-7E62-8A56-B15B70AD1A1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C7EC7D0-9677-44EA-ACB5-9A7D38501731}" label="qu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26980" y="8293307"/>
            <a:ext cx="831746" cy="831746"/>
          </a:xfrm>
          <a:prstGeom prst="rect">
            <a:avLst/>
          </a:prstGeom>
        </p:spPr>
      </p:pic>
      <p:pic>
        <p:nvPicPr>
          <p:cNvPr id="17" name="Audio Recording Aug 10, 2021 at 11:47:16 AM" descr="Audio Recording Aug 10, 2021 at 11:47:16 AM">
            <a:hlinkClick r:id="" action="ppaction://media"/>
            <a:extLst>
              <a:ext uri="{FF2B5EF4-FFF2-40B4-BE49-F238E27FC236}">
                <a16:creationId xmlns:a16="http://schemas.microsoft.com/office/drawing/2014/main" id="{283A3A73-93E2-844C-81EB-AD7E4703F51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95EFD90-8A08-4C18-BEC2-969B1AE97102}" label="r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26647" y="8190628"/>
            <a:ext cx="915325" cy="915325"/>
          </a:xfrm>
          <a:prstGeom prst="rect">
            <a:avLst/>
          </a:prstGeom>
        </p:spPr>
      </p:pic>
      <p:pic>
        <p:nvPicPr>
          <p:cNvPr id="18" name="Audio Recording Aug 10, 2021 at 11:47:31 AM" descr="Audio Recording Aug 10, 2021 at 11:47:31 AM">
            <a:hlinkClick r:id="" action="ppaction://media"/>
            <a:extLst>
              <a:ext uri="{FF2B5EF4-FFF2-40B4-BE49-F238E27FC236}">
                <a16:creationId xmlns:a16="http://schemas.microsoft.com/office/drawing/2014/main" id="{F90F3916-DBDB-6230-2C48-39FD1C0D295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9386050-7557-408B-AABD-EBEB5DEBA1E7}" label="s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16162" y="8296261"/>
            <a:ext cx="831746" cy="831746"/>
          </a:xfrm>
          <a:prstGeom prst="rect">
            <a:avLst/>
          </a:prstGeom>
        </p:spPr>
      </p:pic>
      <p:pic>
        <p:nvPicPr>
          <p:cNvPr id="19" name="Audio Recording Aug 10, 2021 at 11:47:59 AM" descr="Audio Recording Aug 10, 2021 at 11:47:59 AM">
            <a:hlinkClick r:id="" action="ppaction://media"/>
            <a:extLst>
              <a:ext uri="{FF2B5EF4-FFF2-40B4-BE49-F238E27FC236}">
                <a16:creationId xmlns:a16="http://schemas.microsoft.com/office/drawing/2014/main" id="{0F3767FF-2646-646D-012C-4CCF415F563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F9C94B5-EBD9-43CB-A71E-3572206D90D2}" label="s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71064" y="8287512"/>
            <a:ext cx="831745" cy="831745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2230" y="92203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chemeClr val="bg1"/>
                </a:solidFill>
              </a:rPr>
              <a:t>Página</a:t>
            </a:r>
            <a:r>
              <a:rPr lang="en-US" b="1" dirty="0">
                <a:solidFill>
                  <a:schemeClr val="bg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467879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5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6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2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4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9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4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top, van, wind, fox&#10;bottom row:&#10;yellow, zebra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286761" y="1029061"/>
            <a:ext cx="11714476" cy="8277437"/>
          </a:xfrm>
          <a:prstGeom prst="rect">
            <a:avLst/>
          </a:prstGeom>
        </p:spPr>
      </p:pic>
      <p:pic>
        <p:nvPicPr>
          <p:cNvPr id="20" name="Audio Recording Aug 10, 2021 at 11:48:29 AM" descr="Audio Recording Aug 10, 2021 at 11:48:29 AM">
            <a:hlinkClick r:id="" action="ppaction://media"/>
            <a:extLst>
              <a:ext uri="{FF2B5EF4-FFF2-40B4-BE49-F238E27FC236}">
                <a16:creationId xmlns:a16="http://schemas.microsoft.com/office/drawing/2014/main" id="{9465B5BC-CB34-061D-F3C3-A9A341993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3C41D57-1606-4CF9-8607-FF8B43587CD9}" label="t" lang="" r:embed="rId2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4152900"/>
            <a:ext cx="882781" cy="882781"/>
          </a:xfrm>
          <a:prstGeom prst="rect">
            <a:avLst/>
          </a:prstGeom>
        </p:spPr>
      </p:pic>
      <p:pic>
        <p:nvPicPr>
          <p:cNvPr id="21" name="Audio Recording Aug 10, 2021 at 11:48:43 AM" descr="Audio Recording Aug 10, 2021 at 11:48:43 AM">
            <a:hlinkClick r:id="" action="ppaction://media"/>
            <a:extLst>
              <a:ext uri="{FF2B5EF4-FFF2-40B4-BE49-F238E27FC236}">
                <a16:creationId xmlns:a16="http://schemas.microsoft.com/office/drawing/2014/main" id="{9DFF47E0-58E2-310D-D34D-4AF497C76F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8BD8A08-ADAC-4C4C-A23A-252C5856F61E}" label="v" lang="" r:embed="rId27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91400" y="4182035"/>
            <a:ext cx="882781" cy="882781"/>
          </a:xfrm>
          <a:prstGeom prst="rect">
            <a:avLst/>
          </a:prstGeom>
        </p:spPr>
      </p:pic>
      <p:pic>
        <p:nvPicPr>
          <p:cNvPr id="22" name="Audio Recording Aug 10, 2021 at 11:48:56 AM" descr="Audio Recording Aug 10, 2021 at 11:48:56 AM">
            <a:hlinkClick r:id="" action="ppaction://media"/>
            <a:extLst>
              <a:ext uri="{FF2B5EF4-FFF2-40B4-BE49-F238E27FC236}">
                <a16:creationId xmlns:a16="http://schemas.microsoft.com/office/drawing/2014/main" id="{42B5F782-8241-3708-E76B-E802D81D06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E096BDA-218A-42D8-98FA-E65238851E63}" label="w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331581" y="4182036"/>
            <a:ext cx="882780" cy="882780"/>
          </a:xfrm>
          <a:prstGeom prst="rect">
            <a:avLst/>
          </a:prstGeom>
        </p:spPr>
      </p:pic>
      <p:pic>
        <p:nvPicPr>
          <p:cNvPr id="23" name="Audio Recording Aug 10, 2021 at 11:49:08 AM" descr="Audio Recording Aug 10, 2021 at 11:49:08 AM">
            <a:hlinkClick r:id="" action="ppaction://media"/>
            <a:extLst>
              <a:ext uri="{FF2B5EF4-FFF2-40B4-BE49-F238E27FC236}">
                <a16:creationId xmlns:a16="http://schemas.microsoft.com/office/drawing/2014/main" id="{7BDCBFD2-2A79-2B92-346B-DA852D35A7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DDD4875-7685-4E20-9711-14B7532AC033}" label="x" lang="" r:embed="rId29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954001" y="4146176"/>
            <a:ext cx="882780" cy="882780"/>
          </a:xfrm>
          <a:prstGeom prst="rect">
            <a:avLst/>
          </a:prstGeom>
        </p:spPr>
      </p:pic>
      <p:pic>
        <p:nvPicPr>
          <p:cNvPr id="24" name="Audio Recording Aug 10, 2021 at 11:49:20 AM" descr="Audio Recording Aug 10, 2021 at 11:49:20 AM">
            <a:hlinkClick r:id="" action="ppaction://media"/>
            <a:extLst>
              <a:ext uri="{FF2B5EF4-FFF2-40B4-BE49-F238E27FC236}">
                <a16:creationId xmlns:a16="http://schemas.microsoft.com/office/drawing/2014/main" id="{893BD4EC-AFFC-7415-8E45-B5658EDED83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F56B80B-C516-4FCF-B3EB-9A1071176A14}" label="y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8159520"/>
            <a:ext cx="882781" cy="882781"/>
          </a:xfrm>
          <a:prstGeom prst="rect">
            <a:avLst/>
          </a:prstGeom>
        </p:spPr>
      </p:pic>
      <p:pic>
        <p:nvPicPr>
          <p:cNvPr id="25" name="Audio Recording Aug 10, 2021 at 11:49:31 AM" descr="Audio Recording Aug 10, 2021 at 11:49:31 AM">
            <a:hlinkClick r:id="" action="ppaction://media"/>
            <a:extLst>
              <a:ext uri="{FF2B5EF4-FFF2-40B4-BE49-F238E27FC236}">
                <a16:creationId xmlns:a16="http://schemas.microsoft.com/office/drawing/2014/main" id="{27BE9AE6-D020-BB25-3837-56EB322812B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B93B063-9C62-43F2-A4B5-52AFB7E5BE5E}" label="z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252426" y="8159520"/>
            <a:ext cx="882780" cy="882780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677" y="9257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chemeClr val="bg1"/>
                </a:solidFill>
              </a:rPr>
              <a:t>Página </a:t>
            </a:r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5346075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9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6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008326-7C4F-4960-AEAB-0E9B93D9DE03}"/>
</file>

<file path=customXml/itemProps2.xml><?xml version="1.0" encoding="utf-8"?>
<ds:datastoreItem xmlns:ds="http://schemas.openxmlformats.org/officeDocument/2006/customXml" ds:itemID="{FF97298A-DE19-4ADE-B878-299DE449BA6D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91</Words>
  <Application>Microsoft Office PowerPoint</Application>
  <PresentationFormat>Custom</PresentationFormat>
  <Paragraphs>15</Paragraphs>
  <Slides>5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Acherus Grotesque Light Bold</vt:lpstr>
      <vt:lpstr>Cooper Hewitt Bold</vt:lpstr>
      <vt:lpstr>Calibri</vt:lpstr>
      <vt:lpstr>Arial</vt:lpstr>
      <vt:lpstr>Mali Bold</vt:lpstr>
      <vt:lpstr>Office Theme</vt:lpstr>
      <vt:lpstr>Sonidos Consonánticos</vt:lpstr>
      <vt:lpstr>INDICACIONES</vt:lpstr>
      <vt:lpstr>Página 1</vt:lpstr>
      <vt:lpstr>Página 2</vt:lpstr>
      <vt:lpstr>Página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8</cp:revision>
  <dcterms:created xsi:type="dcterms:W3CDTF">2006-08-16T00:00:00Z</dcterms:created>
  <dcterms:modified xsi:type="dcterms:W3CDTF">2023-12-21T16:54:40Z</dcterms:modified>
  <dc:identifier>DAFRYEIHZ1c</dc:identifier>
</cp:coreProperties>
</file>