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anose="020B0604020202020204" charset="0"/>
      <p:regular r:id="rId13"/>
      <p:bold r:id="rId14"/>
    </p:embeddedFont>
    <p:embeddedFont>
      <p:font typeface="Mali Bold" panose="020B0604020202020204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17C55-F1CE-4B69-ADC9-C0491A7D6C2D}" v="3" dt="2023-12-21T16:28:28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>
      <p:cViewPr varScale="1">
        <p:scale>
          <a:sx n="66" d="100"/>
          <a:sy n="66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1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EDD17C55-F1CE-4B69-ADC9-C0491A7D6C2D}"/>
    <pc:docChg chg="undo custSel modSld">
      <pc:chgData name="Wolf Daniel" userId="6c5711b8-578f-4d36-989d-6d05a51a5dc1" providerId="ADAL" clId="{EDD17C55-F1CE-4B69-ADC9-C0491A7D6C2D}" dt="2023-12-21T16:30:18.492" v="1383" actId="27784"/>
      <pc:docMkLst>
        <pc:docMk/>
      </pc:docMkLst>
      <pc:sldChg chg="modSp mod">
        <pc:chgData name="Wolf Daniel" userId="6c5711b8-578f-4d36-989d-6d05a51a5dc1" providerId="ADAL" clId="{EDD17C55-F1CE-4B69-ADC9-C0491A7D6C2D}" dt="2023-12-19T14:38:37.683" v="1342" actId="33553"/>
        <pc:sldMkLst>
          <pc:docMk/>
          <pc:sldMk cId="0" sldId="256"/>
        </pc:sldMkLst>
        <pc:spChg chg="mod">
          <ac:chgData name="Wolf Daniel" userId="6c5711b8-578f-4d36-989d-6d05a51a5dc1" providerId="ADAL" clId="{EDD17C55-F1CE-4B69-ADC9-C0491A7D6C2D}" dt="2023-12-19T14:33:00.431" v="199" actId="962"/>
          <ac:spMkLst>
            <pc:docMk/>
            <pc:sldMk cId="0" sldId="256"/>
            <ac:spMk id="15" creationId="{00000000-0000-0000-0000-000000000000}"/>
          </ac:spMkLst>
        </pc:spChg>
        <pc:spChg chg="mod">
          <ac:chgData name="Wolf Daniel" userId="6c5711b8-578f-4d36-989d-6d05a51a5dc1" providerId="ADAL" clId="{EDD17C55-F1CE-4B69-ADC9-C0491A7D6C2D}" dt="2023-12-19T14:38:37.683" v="1342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EDD17C55-F1CE-4B69-ADC9-C0491A7D6C2D}" dt="2023-12-19T14:31:54.229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EDD17C55-F1CE-4B69-ADC9-C0491A7D6C2D}" dt="2023-12-19T14:31:56.695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EDD17C55-F1CE-4B69-ADC9-C0491A7D6C2D}" dt="2023-12-19T14:32:26.637" v="108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EDD17C55-F1CE-4B69-ADC9-C0491A7D6C2D}" dt="2023-12-19T14:32:28.127" v="109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EDD17C55-F1CE-4B69-ADC9-C0491A7D6C2D}" dt="2023-12-19T14:31:51.052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2:09.042" v="101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2:13.592" v="102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2:16.805" v="103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2:18.572" v="104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2:20.625" v="105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2:22.708" v="106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2:24.552" v="107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EDD17C55-F1CE-4B69-ADC9-C0491A7D6C2D}" dt="2023-12-19T14:38:39.577" v="1343" actId="33553"/>
        <pc:sldMkLst>
          <pc:docMk/>
          <pc:sldMk cId="0" sldId="257"/>
        </pc:sldMkLst>
        <pc:spChg chg="mod">
          <ac:chgData name="Wolf Daniel" userId="6c5711b8-578f-4d36-989d-6d05a51a5dc1" providerId="ADAL" clId="{EDD17C55-F1CE-4B69-ADC9-C0491A7D6C2D}" dt="2023-12-19T14:38:39.577" v="1343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EDD17C55-F1CE-4B69-ADC9-C0491A7D6C2D}" dt="2023-12-19T14:33:21.231" v="226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EDD17C55-F1CE-4B69-ADC9-C0491A7D6C2D}" dt="2023-12-19T14:33:09.456" v="203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3:16.104" v="225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3:45.152" v="344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3:49.596" v="345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3:51.857" v="346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EDD17C55-F1CE-4B69-ADC9-C0491A7D6C2D}" dt="2023-12-21T16:28:09.478" v="1362" actId="27784"/>
        <pc:sldMkLst>
          <pc:docMk/>
          <pc:sldMk cId="0" sldId="258"/>
        </pc:sldMkLst>
        <pc:spChg chg="add del mod">
          <ac:chgData name="Wolf Daniel" userId="6c5711b8-578f-4d36-989d-6d05a51a5dc1" providerId="ADAL" clId="{EDD17C55-F1CE-4B69-ADC9-C0491A7D6C2D}" dt="2023-12-19T14:38:43.243" v="1345"/>
          <ac:spMkLst>
            <pc:docMk/>
            <pc:sldMk cId="0" sldId="258"/>
            <ac:spMk id="12" creationId="{04CDE9D0-56E4-B3CC-74F1-05F541AA4686}"/>
          </ac:spMkLst>
        </pc:spChg>
        <pc:spChg chg="add mod">
          <ac:chgData name="Wolf Daniel" userId="6c5711b8-578f-4d36-989d-6d05a51a5dc1" providerId="ADAL" clId="{EDD17C55-F1CE-4B69-ADC9-C0491A7D6C2D}" dt="2023-12-19T14:38:48.364" v="1346" actId="107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EDD17C55-F1CE-4B69-ADC9-C0491A7D6C2D}" dt="2023-12-19T14:34:07.484" v="351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EDD17C55-F1CE-4B69-ADC9-C0491A7D6C2D}" dt="2023-12-19T14:34:12.065" v="352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EDD17C55-F1CE-4B69-ADC9-C0491A7D6C2D}" dt="2023-12-19T14:34:04.231" v="350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4:15.631" v="364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4:21.672" v="374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4:26.352" v="375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4:31.103" v="393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5:11.805" v="705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EDD17C55-F1CE-4B69-ADC9-C0491A7D6C2D}" dt="2023-12-21T16:27:34.029" v="1355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EDD17C55-F1CE-4B69-ADC9-C0491A7D6C2D}" dt="2023-12-21T16:27:38.722" v="1356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EDD17C55-F1CE-4B69-ADC9-C0491A7D6C2D}" dt="2023-12-21T16:27:43.966" v="1357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EDD17C55-F1CE-4B69-ADC9-C0491A7D6C2D}" dt="2023-12-21T16:27:48.703" v="1358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EDD17C55-F1CE-4B69-ADC9-C0491A7D6C2D}" dt="2023-12-21T16:27:53.445" v="1359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EDD17C55-F1CE-4B69-ADC9-C0491A7D6C2D}" dt="2023-12-21T16:27:58.352" v="1360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EDD17C55-F1CE-4B69-ADC9-C0491A7D6C2D}" dt="2023-12-21T16:28:04.602" v="1361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EDD17C55-F1CE-4B69-ADC9-C0491A7D6C2D}" dt="2023-12-21T16:28:09.478" v="1362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addSp delSp modSp mod modMedia modAnim">
        <pc:chgData name="Wolf Daniel" userId="6c5711b8-578f-4d36-989d-6d05a51a5dc1" providerId="ADAL" clId="{EDD17C55-F1CE-4B69-ADC9-C0491A7D6C2D}" dt="2023-12-21T16:29:31.847" v="1377" actId="27784"/>
        <pc:sldMkLst>
          <pc:docMk/>
          <pc:sldMk cId="1944678796" sldId="259"/>
        </pc:sldMkLst>
        <pc:spChg chg="add del mod">
          <ac:chgData name="Wolf Daniel" userId="6c5711b8-578f-4d36-989d-6d05a51a5dc1" providerId="ADAL" clId="{EDD17C55-F1CE-4B69-ADC9-C0491A7D6C2D}" dt="2023-12-19T14:38:51.981" v="1348"/>
          <ac:spMkLst>
            <pc:docMk/>
            <pc:sldMk cId="1944678796" sldId="259"/>
            <ac:spMk id="20" creationId="{AF54D046-61C9-F9C0-F9C2-502D5DC49C3C}"/>
          </ac:spMkLst>
        </pc:spChg>
        <pc:spChg chg="add mod">
          <ac:chgData name="Wolf Daniel" userId="6c5711b8-578f-4d36-989d-6d05a51a5dc1" providerId="ADAL" clId="{EDD17C55-F1CE-4B69-ADC9-C0491A7D6C2D}" dt="2023-12-19T14:38:57.576" v="1350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EDD17C55-F1CE-4B69-ADC9-C0491A7D6C2D}" dt="2023-12-19T14:35:25.922" v="710" actId="962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EDD17C55-F1CE-4B69-ADC9-C0491A7D6C2D}" dt="2023-12-19T14:35:28.266" v="711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EDD17C55-F1CE-4B69-ADC9-C0491A7D6C2D}" dt="2023-12-19T14:35:21.361" v="709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5:34.077" v="747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5:39.680" v="757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5:42.484" v="758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5:50.528" v="780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6:34.574" v="1074" actId="962"/>
          <ac:picMkLst>
            <pc:docMk/>
            <pc:sldMk cId="1944678796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EDD17C55-F1CE-4B69-ADC9-C0491A7D6C2D}" dt="2023-12-21T16:28:18.260" v="1363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EDD17C55-F1CE-4B69-ADC9-C0491A7D6C2D}" dt="2023-12-21T16:28:22.165" v="1364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EDD17C55-F1CE-4B69-ADC9-C0491A7D6C2D}" dt="2023-12-21T16:28:26.085" v="1365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EDD17C55-F1CE-4B69-ADC9-C0491A7D6C2D}" dt="2023-12-21T16:28:32.257" v="1369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EDD17C55-F1CE-4B69-ADC9-C0491A7D6C2D}" dt="2023-12-21T16:28:48.456" v="1370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EDD17C55-F1CE-4B69-ADC9-C0491A7D6C2D}" dt="2023-12-21T16:28:53.548" v="1371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EDD17C55-F1CE-4B69-ADC9-C0491A7D6C2D}" dt="2023-12-21T16:29:00.034" v="1372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EDD17C55-F1CE-4B69-ADC9-C0491A7D6C2D}" dt="2023-12-21T16:29:31.847" v="1377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addSp delSp modSp mod modMedia">
        <pc:chgData name="Wolf Daniel" userId="6c5711b8-578f-4d36-989d-6d05a51a5dc1" providerId="ADAL" clId="{EDD17C55-F1CE-4B69-ADC9-C0491A7D6C2D}" dt="2023-12-21T16:30:18.492" v="1383" actId="27784"/>
        <pc:sldMkLst>
          <pc:docMk/>
          <pc:sldMk cId="3753460758" sldId="260"/>
        </pc:sldMkLst>
        <pc:spChg chg="add del mod">
          <ac:chgData name="Wolf Daniel" userId="6c5711b8-578f-4d36-989d-6d05a51a5dc1" providerId="ADAL" clId="{EDD17C55-F1CE-4B69-ADC9-C0491A7D6C2D}" dt="2023-12-19T14:39:01.717" v="1352"/>
          <ac:spMkLst>
            <pc:docMk/>
            <pc:sldMk cId="3753460758" sldId="260"/>
            <ac:spMk id="12" creationId="{3E7B9254-37E1-95B7-49A0-D70D15F99E60}"/>
          </ac:spMkLst>
        </pc:spChg>
        <pc:spChg chg="add mod">
          <ac:chgData name="Wolf Daniel" userId="6c5711b8-578f-4d36-989d-6d05a51a5dc1" providerId="ADAL" clId="{EDD17C55-F1CE-4B69-ADC9-C0491A7D6C2D}" dt="2023-12-19T14:39:07.600" v="1354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EDD17C55-F1CE-4B69-ADC9-C0491A7D6C2D}" dt="2023-12-19T14:37:14.325" v="1079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EDD17C55-F1CE-4B69-ADC9-C0491A7D6C2D}" dt="2023-12-19T14:37:16.330" v="1080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EDD17C55-F1CE-4B69-ADC9-C0491A7D6C2D}" dt="2023-12-19T14:37:08.778" v="1078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7:20.511" v="1092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7:26.632" v="1102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7:30.287" v="1103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7:34.815" v="1121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EDD17C55-F1CE-4B69-ADC9-C0491A7D6C2D}" dt="2023-12-19T14:38:06.340" v="1341" actId="962"/>
          <ac:picMkLst>
            <pc:docMk/>
            <pc:sldMk cId="3753460758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EDD17C55-F1CE-4B69-ADC9-C0491A7D6C2D}" dt="2023-12-21T16:29:38.976" v="1378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EDD17C55-F1CE-4B69-ADC9-C0491A7D6C2D}" dt="2023-12-21T16:29:43.129" v="1379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EDD17C55-F1CE-4B69-ADC9-C0491A7D6C2D}" dt="2023-12-21T16:29:47.920" v="1380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EDD17C55-F1CE-4B69-ADC9-C0491A7D6C2D}" dt="2023-12-21T16:30:06.841" v="1381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EDD17C55-F1CE-4B69-ADC9-C0491A7D6C2D}" dt="2023-12-21T16:30:13.925" v="1382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EDD17C55-F1CE-4B69-ADC9-C0491A7D6C2D}" dt="2023-12-21T16:30:18.492" v="1383" actId="27784"/>
          <ac:picMkLst>
            <pc:docMk/>
            <pc:sldMk cId="3753460758" sldId="260"/>
            <ac:picMk id="25" creationId="{27BE9AE6-D020-BB25-3837-56EB322812B1}"/>
          </ac:picMkLst>
        </pc:picChg>
      </pc:sldChg>
    </pc:docChg>
  </pc:docChgLst>
  <pc:docChgLst>
    <pc:chgData name="Wolf Daniel" userId="6c5711b8-578f-4d36-989d-6d05a51a5dc1" providerId="ADAL" clId="{5DDBA635-3993-BB40-AC6C-AA57DE592A1B}"/>
    <pc:docChg chg="modSld">
      <pc:chgData name="Wolf Daniel" userId="6c5711b8-578f-4d36-989d-6d05a51a5dc1" providerId="ADAL" clId="{5DDBA635-3993-BB40-AC6C-AA57DE592A1B}" dt="2023-12-20T16:59:08.458" v="2"/>
      <pc:docMkLst>
        <pc:docMk/>
      </pc:docMkLst>
      <pc:sldChg chg="modSp mod">
        <pc:chgData name="Wolf Daniel" userId="6c5711b8-578f-4d36-989d-6d05a51a5dc1" providerId="ADAL" clId="{5DDBA635-3993-BB40-AC6C-AA57DE592A1B}" dt="2023-12-20T16:57:23.797" v="0"/>
        <pc:sldMkLst>
          <pc:docMk/>
          <pc:sldMk cId="0" sldId="258"/>
        </pc:sldMkLst>
        <pc:spChg chg="mod">
          <ac:chgData name="Wolf Daniel" userId="6c5711b8-578f-4d36-989d-6d05a51a5dc1" providerId="ADAL" clId="{5DDBA635-3993-BB40-AC6C-AA57DE592A1B}" dt="2023-12-20T16:57:23.797" v="0"/>
          <ac:spMkLst>
            <pc:docMk/>
            <pc:sldMk cId="0" sldId="258"/>
            <ac:spMk id="13" creationId="{88B66306-64AA-52A9-82F3-3009C6FA7F01}"/>
          </ac:spMkLst>
        </pc:spChg>
      </pc:sldChg>
      <pc:sldChg chg="modSp mod">
        <pc:chgData name="Wolf Daniel" userId="6c5711b8-578f-4d36-989d-6d05a51a5dc1" providerId="ADAL" clId="{5DDBA635-3993-BB40-AC6C-AA57DE592A1B}" dt="2023-12-20T16:58:16.921" v="1"/>
        <pc:sldMkLst>
          <pc:docMk/>
          <pc:sldMk cId="1944678796" sldId="259"/>
        </pc:sldMkLst>
        <pc:spChg chg="mod">
          <ac:chgData name="Wolf Daniel" userId="6c5711b8-578f-4d36-989d-6d05a51a5dc1" providerId="ADAL" clId="{5DDBA635-3993-BB40-AC6C-AA57DE592A1B}" dt="2023-12-20T16:58:16.921" v="1"/>
          <ac:spMkLst>
            <pc:docMk/>
            <pc:sldMk cId="1944678796" sldId="259"/>
            <ac:spMk id="21" creationId="{88B66306-64AA-52A9-82F3-3009C6FA7F01}"/>
          </ac:spMkLst>
        </pc:spChg>
      </pc:sldChg>
      <pc:sldChg chg="modSp mod">
        <pc:chgData name="Wolf Daniel" userId="6c5711b8-578f-4d36-989d-6d05a51a5dc1" providerId="ADAL" clId="{5DDBA635-3993-BB40-AC6C-AA57DE592A1B}" dt="2023-12-20T16:59:08.458" v="2"/>
        <pc:sldMkLst>
          <pc:docMk/>
          <pc:sldMk cId="3753460758" sldId="260"/>
        </pc:sldMkLst>
        <pc:spChg chg="mod">
          <ac:chgData name="Wolf Daniel" userId="6c5711b8-578f-4d36-989d-6d05a51a5dc1" providerId="ADAL" clId="{5DDBA635-3993-BB40-AC6C-AA57DE592A1B}" dt="2023-12-20T16:59:08.458" v="2"/>
          <ac:spMkLst>
            <pc:docMk/>
            <pc:sldMk cId="3753460758" sldId="260"/>
            <ac:spMk id="13" creationId="{88B66306-64AA-52A9-82F3-3009C6FA7F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7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20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9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22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8.vtt"/><Relationship Id="rId30" Type="http://schemas.microsoft.com/office/2017/04/relationships/track" Target="../media/track21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with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 descr="NYCPS Literacy Collaborative Logo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500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ব্যঞ্জনবর্ণ ধ্বনি</a:t>
            </a:r>
            <a:endParaRPr kumimoji="0" lang="en-US" sz="9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s-IN" sz="3600" dirty="0">
                <a:solidFill>
                  <a:srgbClr val="FFFFFF"/>
                </a:solidFill>
                <a:latin typeface="Mali Bold"/>
              </a:rPr>
              <a:t>শিশু এবং তাদের পরিবারের জন্য একটি ইন্টারেক্টিভ কার্যকলাপ</a:t>
            </a:r>
            <a:endParaRPr lang="en-US" sz="36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643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6899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পথনির্দেশ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2596896"/>
            <a:ext cx="729526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4400" b="1" dirty="0"/>
              <a:t>ব্যঞ্জনবর্ণের শব্দ</a:t>
            </a:r>
            <a:endParaRPr lang="en-US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s-IN" sz="2800" dirty="0"/>
              <a:t>আপনার সন্তানের সাথে বসুন এবং কার্ডে ক্লিক করুন এবং অক্ষর (গুলি), কীওয়ার্ড এবং শব্দ শুনুন।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s-IN" sz="2800" dirty="0"/>
              <a:t>আপনার সন্তানের জন্য অক্ষর (গুলি), কীওয়ার্ড এবং শব্দপুনরাবৃত্তি করুন এবং আপনার পরে এটি পুনরাবৃত্তি করতে বলুন।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s-IN" sz="2800" dirty="0"/>
              <a:t>তাদের জিজ্ঞাসা করুন, "এই ব্যঞ্জনবর্ণগুলি রয়েছে এমন কোন শব্দগুলি সম্পর্কে আপনি ভাবতে পারেন?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A24A735-1ABE-47DE-8FBB-6C97E1120D2C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445C5A9-E5AB-4494-8D7D-AD61E00AEBC6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3492D24-229C-4C73-A4BC-6D3C0E04D649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116F35E-3B00-40AF-A862-DDDCFBE3D388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9441F47-6D36-4C6C-8557-5F04DE63728D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B7C06C6-B064-45BE-AD0D-98E314CAEEF6}" label="h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4A5A65F-4835-4AAB-955A-FBDB9DDE5717}" label="j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E1D78CD-1CE7-403E-81D5-8DE5958DFA06}" label="k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314" y="9277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s-IN" b="1" dirty="0">
                <a:solidFill>
                  <a:schemeClr val="bg1"/>
                </a:solidFill>
              </a:rPr>
              <a:t>পৃষ্ঠা 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5B37CDB-7618-4E33-988C-3F3C8FAAA13F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9A91818-D7DC-43BB-B90F-9F93085F9B0E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57F3C33-48FC-4CC4-B029-CC31B32A79DE}" label="n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32E4F75-7A03-4605-87AD-C64834AD33A8}" label="p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7AF17C6-9047-4C93-A074-A5A9F31CD43A}" label="qu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B8CFF6D-761F-4F6B-BD5A-774FC93A1518}" label="r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7028B4E-571E-4499-A88D-6699346A2F0E}" label="s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5467309-775F-4DE0-A654-4947A568223D}" label="s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602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s-IN" b="1" dirty="0">
                <a:solidFill>
                  <a:schemeClr val="bg1"/>
                </a:solidFill>
              </a:rPr>
              <a:t>পৃষ্ঠা 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5029DD6-D989-460A-957B-19A8B164556E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9519C53-E945-457F-86C7-6CCE4EEEFE6B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2EC2027-A8F6-42F0-8717-884E26CBE8DF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BAB118C-1FC4-4BEC-867A-E2C05D7111B1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44BB71A-9A30-4BC2-A769-5BB4A6B5615F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519DDFB-DEC9-475B-8AFC-7AD1855F0F90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581" y="92403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s-IN" b="1">
                <a:solidFill>
                  <a:schemeClr val="bg1"/>
                </a:solidFill>
              </a:rPr>
              <a:t>পৃষ্ঠা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0019C6-B049-48E5-99CA-B979DDC3FF4D}"/>
</file>

<file path=customXml/itemProps2.xml><?xml version="1.0" encoding="utf-8"?>
<ds:datastoreItem xmlns:ds="http://schemas.openxmlformats.org/officeDocument/2006/customXml" ds:itemID="{4C1055C6-C97C-47E3-A44E-CDD83709FE3E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77</Words>
  <Application>Microsoft Office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Arial</vt:lpstr>
      <vt:lpstr>Cooper Hewitt Bold</vt:lpstr>
      <vt:lpstr>Mali Bold</vt:lpstr>
      <vt:lpstr>Acherus Grotesque Light Bold</vt:lpstr>
      <vt:lpstr>Office Theme</vt:lpstr>
      <vt:lpstr>ব্যঞ্জনবর্ণ ধ্বনি</vt:lpstr>
      <vt:lpstr>পথনির্দেশ</vt:lpstr>
      <vt:lpstr>পৃষ্ঠা 1</vt:lpstr>
      <vt:lpstr>পৃষ্ঠা 2</vt:lpstr>
      <vt:lpstr>পৃষ্ঠা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8</cp:revision>
  <dcterms:created xsi:type="dcterms:W3CDTF">2006-08-16T00:00:00Z</dcterms:created>
  <dcterms:modified xsi:type="dcterms:W3CDTF">2023-12-21T16:30:22Z</dcterms:modified>
  <dc:identifier>DAFRYEIHZ1c</dc:identifier>
</cp:coreProperties>
</file>